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00" r:id="rId4"/>
  </p:sldMasterIdLst>
  <p:notesMasterIdLst>
    <p:notesMasterId r:id="rId20"/>
  </p:notesMasterIdLst>
  <p:handoutMasterIdLst>
    <p:handoutMasterId r:id="rId21"/>
  </p:handoutMasterIdLst>
  <p:sldIdLst>
    <p:sldId id="268" r:id="rId5"/>
    <p:sldId id="256" r:id="rId6"/>
    <p:sldId id="264" r:id="rId7"/>
    <p:sldId id="265" r:id="rId8"/>
    <p:sldId id="270" r:id="rId9"/>
    <p:sldId id="257" r:id="rId10"/>
    <p:sldId id="258" r:id="rId11"/>
    <p:sldId id="259" r:id="rId12"/>
    <p:sldId id="260" r:id="rId13"/>
    <p:sldId id="261" r:id="rId14"/>
    <p:sldId id="263" r:id="rId15"/>
    <p:sldId id="267" r:id="rId16"/>
    <p:sldId id="266" r:id="rId17"/>
    <p:sldId id="262" r:id="rId18"/>
    <p:sldId id="286" r:id="rId19"/>
  </p:sldIdLst>
  <p:sldSz cx="12192000" cy="6858000"/>
  <p:notesSz cx="6669088" cy="9753600"/>
  <p:defaultTextStyle>
    <a:defPPr>
      <a:defRPr lang="sv-SE"/>
    </a:defPPr>
    <a:lvl1pPr algn="l" defTabSz="609585" rtl="0" fontAlgn="base">
      <a:spcBef>
        <a:spcPct val="0"/>
      </a:spcBef>
      <a:spcAft>
        <a:spcPct val="0"/>
      </a:spcAft>
      <a:defRPr kern="1200">
        <a:solidFill>
          <a:schemeClr val="tx1"/>
        </a:solidFill>
        <a:latin typeface="Corbel" charset="0"/>
        <a:ea typeface="ヒラギノ角ゴ Pro W3" charset="0"/>
        <a:cs typeface="ヒラギノ角ゴ Pro W3" charset="0"/>
      </a:defRPr>
    </a:lvl1pPr>
    <a:lvl2pPr marL="609585" algn="l" defTabSz="609585" rtl="0" fontAlgn="base">
      <a:spcBef>
        <a:spcPct val="0"/>
      </a:spcBef>
      <a:spcAft>
        <a:spcPct val="0"/>
      </a:spcAft>
      <a:defRPr kern="1200">
        <a:solidFill>
          <a:schemeClr val="tx1"/>
        </a:solidFill>
        <a:latin typeface="Corbel" charset="0"/>
        <a:ea typeface="ヒラギノ角ゴ Pro W3" charset="0"/>
        <a:cs typeface="ヒラギノ角ゴ Pro W3" charset="0"/>
      </a:defRPr>
    </a:lvl2pPr>
    <a:lvl3pPr marL="1219170" algn="l" defTabSz="609585" rtl="0" fontAlgn="base">
      <a:spcBef>
        <a:spcPct val="0"/>
      </a:spcBef>
      <a:spcAft>
        <a:spcPct val="0"/>
      </a:spcAft>
      <a:defRPr kern="1200">
        <a:solidFill>
          <a:schemeClr val="tx1"/>
        </a:solidFill>
        <a:latin typeface="Corbel" charset="0"/>
        <a:ea typeface="ヒラギノ角ゴ Pro W3" charset="0"/>
        <a:cs typeface="ヒラギノ角ゴ Pro W3" charset="0"/>
      </a:defRPr>
    </a:lvl3pPr>
    <a:lvl4pPr marL="1828754" algn="l" defTabSz="609585" rtl="0" fontAlgn="base">
      <a:spcBef>
        <a:spcPct val="0"/>
      </a:spcBef>
      <a:spcAft>
        <a:spcPct val="0"/>
      </a:spcAft>
      <a:defRPr kern="1200">
        <a:solidFill>
          <a:schemeClr val="tx1"/>
        </a:solidFill>
        <a:latin typeface="Corbel" charset="0"/>
        <a:ea typeface="ヒラギノ角ゴ Pro W3" charset="0"/>
        <a:cs typeface="ヒラギノ角ゴ Pro W3" charset="0"/>
      </a:defRPr>
    </a:lvl4pPr>
    <a:lvl5pPr marL="2438339" algn="l" defTabSz="609585" rtl="0" fontAlgn="base">
      <a:spcBef>
        <a:spcPct val="0"/>
      </a:spcBef>
      <a:spcAft>
        <a:spcPct val="0"/>
      </a:spcAft>
      <a:defRPr kern="1200">
        <a:solidFill>
          <a:schemeClr val="tx1"/>
        </a:solidFill>
        <a:latin typeface="Corbel" charset="0"/>
        <a:ea typeface="ヒラギノ角ゴ Pro W3" charset="0"/>
        <a:cs typeface="ヒラギノ角ゴ Pro W3" charset="0"/>
      </a:defRPr>
    </a:lvl5pPr>
    <a:lvl6pPr marL="3047924" algn="l" defTabSz="609585" rtl="0" eaLnBrk="1" latinLnBrk="0" hangingPunct="1">
      <a:defRPr kern="1200">
        <a:solidFill>
          <a:schemeClr val="tx1"/>
        </a:solidFill>
        <a:latin typeface="Corbel" charset="0"/>
        <a:ea typeface="ヒラギノ角ゴ Pro W3" charset="0"/>
        <a:cs typeface="ヒラギノ角ゴ Pro W3" charset="0"/>
      </a:defRPr>
    </a:lvl6pPr>
    <a:lvl7pPr marL="3657509" algn="l" defTabSz="609585" rtl="0" eaLnBrk="1" latinLnBrk="0" hangingPunct="1">
      <a:defRPr kern="1200">
        <a:solidFill>
          <a:schemeClr val="tx1"/>
        </a:solidFill>
        <a:latin typeface="Corbel" charset="0"/>
        <a:ea typeface="ヒラギノ角ゴ Pro W3" charset="0"/>
        <a:cs typeface="ヒラギノ角ゴ Pro W3" charset="0"/>
      </a:defRPr>
    </a:lvl7pPr>
    <a:lvl8pPr marL="4267093" algn="l" defTabSz="609585" rtl="0" eaLnBrk="1" latinLnBrk="0" hangingPunct="1">
      <a:defRPr kern="1200">
        <a:solidFill>
          <a:schemeClr val="tx1"/>
        </a:solidFill>
        <a:latin typeface="Corbel" charset="0"/>
        <a:ea typeface="ヒラギノ角ゴ Pro W3" charset="0"/>
        <a:cs typeface="ヒラギノ角ゴ Pro W3" charset="0"/>
      </a:defRPr>
    </a:lvl8pPr>
    <a:lvl9pPr marL="4876678" algn="l" defTabSz="609585" rtl="0" eaLnBrk="1" latinLnBrk="0" hangingPunct="1">
      <a:defRPr kern="1200">
        <a:solidFill>
          <a:schemeClr val="tx1"/>
        </a:solidFill>
        <a:latin typeface="Corbel" charset="0"/>
        <a:ea typeface="ヒラギノ角ゴ Pro W3" charset="0"/>
        <a:cs typeface="ヒラギノ角ゴ Pro W3"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3FC3F1-AF2D-4712-8E6F-E2F9016A75AF}" v="30" dt="2020-11-18T09:50:36.4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6727" autoAdjust="0"/>
  </p:normalViewPr>
  <p:slideViewPr>
    <p:cSldViewPr snapToGrid="0" snapToObjects="1" showGuides="1">
      <p:cViewPr varScale="1">
        <p:scale>
          <a:sx n="114" d="100"/>
          <a:sy n="114" d="100"/>
        </p:scale>
        <p:origin x="414" y="102"/>
      </p:cViewPr>
      <p:guideLst>
        <p:guide orient="horz" pos="2160"/>
        <p:guide pos="3840"/>
      </p:guideLst>
    </p:cSldViewPr>
  </p:slideViewPr>
  <p:notesTextViewPr>
    <p:cViewPr>
      <p:scale>
        <a:sx n="3" d="2"/>
        <a:sy n="3" d="2"/>
      </p:scale>
      <p:origin x="0" y="0"/>
    </p:cViewPr>
  </p:notesTextViewPr>
  <p:notesViewPr>
    <p:cSldViewPr snapToGrid="0" snapToObjects="1">
      <p:cViewPr varScale="1">
        <p:scale>
          <a:sx n="141" d="100"/>
          <a:sy n="141" d="100"/>
        </p:scale>
        <p:origin x="3920"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134F536C-52FD-BC4B-A950-300936D60AA2}"/>
              </a:ext>
            </a:extLst>
          </p:cNvPr>
          <p:cNvSpPr>
            <a:spLocks noGrp="1"/>
          </p:cNvSpPr>
          <p:nvPr>
            <p:ph type="hdr" sz="quarter"/>
          </p:nvPr>
        </p:nvSpPr>
        <p:spPr>
          <a:xfrm>
            <a:off x="0" y="0"/>
            <a:ext cx="2889938" cy="489374"/>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A46FFD84-60DD-8240-9A66-788B109511D6}"/>
              </a:ext>
            </a:extLst>
          </p:cNvPr>
          <p:cNvSpPr>
            <a:spLocks noGrp="1"/>
          </p:cNvSpPr>
          <p:nvPr>
            <p:ph type="dt" sz="quarter" idx="1"/>
          </p:nvPr>
        </p:nvSpPr>
        <p:spPr>
          <a:xfrm>
            <a:off x="3777607" y="0"/>
            <a:ext cx="2889938" cy="489374"/>
          </a:xfrm>
          <a:prstGeom prst="rect">
            <a:avLst/>
          </a:prstGeom>
        </p:spPr>
        <p:txBody>
          <a:bodyPr vert="horz" lIns="91440" tIns="45720" rIns="91440" bIns="45720" rtlCol="0"/>
          <a:lstStyle>
            <a:lvl1pPr algn="r">
              <a:defRPr sz="1200"/>
            </a:lvl1pPr>
          </a:lstStyle>
          <a:p>
            <a:fld id="{4C2E3E01-18ED-7A41-8694-098109985696}" type="datetimeFigureOut">
              <a:rPr lang="sv-SE" smtClean="0"/>
              <a:t>2022-05-06</a:t>
            </a:fld>
            <a:endParaRPr lang="sv-SE"/>
          </a:p>
        </p:txBody>
      </p:sp>
      <p:sp>
        <p:nvSpPr>
          <p:cNvPr id="4" name="Platshållare för sidfot 3">
            <a:extLst>
              <a:ext uri="{FF2B5EF4-FFF2-40B4-BE49-F238E27FC236}">
                <a16:creationId xmlns:a16="http://schemas.microsoft.com/office/drawing/2014/main" id="{1D3F3A27-5AB5-E542-83C6-3DBA0D2AA902}"/>
              </a:ext>
            </a:extLst>
          </p:cNvPr>
          <p:cNvSpPr>
            <a:spLocks noGrp="1"/>
          </p:cNvSpPr>
          <p:nvPr>
            <p:ph type="ftr" sz="quarter" idx="2"/>
          </p:nvPr>
        </p:nvSpPr>
        <p:spPr>
          <a:xfrm>
            <a:off x="0" y="9264228"/>
            <a:ext cx="2889938" cy="489373"/>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BF2B41E6-F79D-E646-8DBC-018FA4B65DA6}"/>
              </a:ext>
            </a:extLst>
          </p:cNvPr>
          <p:cNvSpPr>
            <a:spLocks noGrp="1"/>
          </p:cNvSpPr>
          <p:nvPr>
            <p:ph type="sldNum" sz="quarter" idx="3"/>
          </p:nvPr>
        </p:nvSpPr>
        <p:spPr>
          <a:xfrm>
            <a:off x="3777607" y="9264228"/>
            <a:ext cx="2889938" cy="489373"/>
          </a:xfrm>
          <a:prstGeom prst="rect">
            <a:avLst/>
          </a:prstGeom>
        </p:spPr>
        <p:txBody>
          <a:bodyPr vert="horz" lIns="91440" tIns="45720" rIns="91440" bIns="45720" rtlCol="0" anchor="b"/>
          <a:lstStyle>
            <a:lvl1pPr algn="r">
              <a:defRPr sz="1200"/>
            </a:lvl1pPr>
          </a:lstStyle>
          <a:p>
            <a:fld id="{6C99172E-EAD2-3F49-8CE7-825EC9BB8AB2}" type="slidenum">
              <a:rPr lang="sv-SE" smtClean="0"/>
              <a:t>‹#›</a:t>
            </a:fld>
            <a:endParaRPr lang="sv-SE"/>
          </a:p>
        </p:txBody>
      </p:sp>
    </p:spTree>
    <p:extLst>
      <p:ext uri="{BB962C8B-B14F-4D97-AF65-F5344CB8AC3E}">
        <p14:creationId xmlns:p14="http://schemas.microsoft.com/office/powerpoint/2010/main" val="29578315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889938" cy="48768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777607" y="0"/>
            <a:ext cx="2889938" cy="487680"/>
          </a:xfrm>
          <a:prstGeom prst="rect">
            <a:avLst/>
          </a:prstGeom>
        </p:spPr>
        <p:txBody>
          <a:bodyPr vert="horz" lIns="91440" tIns="45720" rIns="91440" bIns="45720" rtlCol="0"/>
          <a:lstStyle>
            <a:lvl1pPr algn="r">
              <a:defRPr sz="1200"/>
            </a:lvl1pPr>
          </a:lstStyle>
          <a:p>
            <a:fld id="{025EA24D-7CC4-D848-B787-61F2183D15E6}" type="datetimeFigureOut">
              <a:rPr lang="sv-SE" smtClean="0"/>
              <a:t>2022-05-06</a:t>
            </a:fld>
            <a:endParaRPr lang="sv-SE"/>
          </a:p>
        </p:txBody>
      </p:sp>
      <p:sp>
        <p:nvSpPr>
          <p:cNvPr id="4" name="Platshållare för bildobjekt 3"/>
          <p:cNvSpPr>
            <a:spLocks noGrp="1" noRot="1" noChangeAspect="1"/>
          </p:cNvSpPr>
          <p:nvPr>
            <p:ph type="sldImg" idx="2"/>
          </p:nvPr>
        </p:nvSpPr>
        <p:spPr>
          <a:xfrm>
            <a:off x="84138" y="731838"/>
            <a:ext cx="6500812" cy="36576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66909" y="4632960"/>
            <a:ext cx="5335270" cy="438912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264227"/>
            <a:ext cx="2889938" cy="48768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777607" y="9264227"/>
            <a:ext cx="2889938" cy="487680"/>
          </a:xfrm>
          <a:prstGeom prst="rect">
            <a:avLst/>
          </a:prstGeom>
        </p:spPr>
        <p:txBody>
          <a:bodyPr vert="horz" lIns="91440" tIns="45720" rIns="91440" bIns="45720" rtlCol="0" anchor="b"/>
          <a:lstStyle>
            <a:lvl1pPr algn="r">
              <a:defRPr sz="1200"/>
            </a:lvl1pPr>
          </a:lstStyle>
          <a:p>
            <a:fld id="{7D2E3B85-A8E9-E740-AC1C-3D794389E8F0}" type="slidenum">
              <a:rPr lang="sv-SE" smtClean="0"/>
              <a:t>‹#›</a:t>
            </a:fld>
            <a:endParaRPr lang="sv-SE"/>
          </a:p>
        </p:txBody>
      </p:sp>
    </p:spTree>
    <p:extLst>
      <p:ext uri="{BB962C8B-B14F-4D97-AF65-F5344CB8AC3E}">
        <p14:creationId xmlns:p14="http://schemas.microsoft.com/office/powerpoint/2010/main" val="2459165538"/>
      </p:ext>
    </p:extLst>
  </p:cSld>
  <p:clrMap bg1="lt1" tx1="dk1" bg2="lt2" tx2="dk2" accent1="accent1" accent2="accent2" accent3="accent3" accent4="accent4" accent5="accent5" accent6="accent6" hlink="hlink" folHlink="folHlink"/>
  <p:notesStyle>
    <a:lvl1pPr marL="0" algn="l" defTabSz="609585" rtl="0" eaLnBrk="1" latinLnBrk="0" hangingPunct="1">
      <a:defRPr sz="1600" kern="1200">
        <a:solidFill>
          <a:schemeClr val="tx1"/>
        </a:solidFill>
        <a:latin typeface="+mn-lt"/>
        <a:ea typeface="+mn-ea"/>
        <a:cs typeface="+mn-cs"/>
      </a:defRPr>
    </a:lvl1pPr>
    <a:lvl2pPr marL="609585" algn="l" defTabSz="609585" rtl="0" eaLnBrk="1" latinLnBrk="0" hangingPunct="1">
      <a:defRPr sz="1600" kern="1200">
        <a:solidFill>
          <a:schemeClr val="tx1"/>
        </a:solidFill>
        <a:latin typeface="+mn-lt"/>
        <a:ea typeface="+mn-ea"/>
        <a:cs typeface="+mn-cs"/>
      </a:defRPr>
    </a:lvl2pPr>
    <a:lvl3pPr marL="1219170" algn="l" defTabSz="609585" rtl="0" eaLnBrk="1" latinLnBrk="0" hangingPunct="1">
      <a:defRPr sz="1600" kern="1200">
        <a:solidFill>
          <a:schemeClr val="tx1"/>
        </a:solidFill>
        <a:latin typeface="+mn-lt"/>
        <a:ea typeface="+mn-ea"/>
        <a:cs typeface="+mn-cs"/>
      </a:defRPr>
    </a:lvl3pPr>
    <a:lvl4pPr marL="1828754" algn="l" defTabSz="609585" rtl="0" eaLnBrk="1" latinLnBrk="0" hangingPunct="1">
      <a:defRPr sz="1600" kern="1200">
        <a:solidFill>
          <a:schemeClr val="tx1"/>
        </a:solidFill>
        <a:latin typeface="+mn-lt"/>
        <a:ea typeface="+mn-ea"/>
        <a:cs typeface="+mn-cs"/>
      </a:defRPr>
    </a:lvl4pPr>
    <a:lvl5pPr marL="2438339" algn="l" defTabSz="609585" rtl="0" eaLnBrk="1" latinLnBrk="0" hangingPunct="1">
      <a:defRPr sz="1600" kern="1200">
        <a:solidFill>
          <a:schemeClr val="tx1"/>
        </a:solidFill>
        <a:latin typeface="+mn-lt"/>
        <a:ea typeface="+mn-ea"/>
        <a:cs typeface="+mn-cs"/>
      </a:defRPr>
    </a:lvl5pPr>
    <a:lvl6pPr marL="3047924" algn="l" defTabSz="609585" rtl="0" eaLnBrk="1" latinLnBrk="0" hangingPunct="1">
      <a:defRPr sz="1600" kern="1200">
        <a:solidFill>
          <a:schemeClr val="tx1"/>
        </a:solidFill>
        <a:latin typeface="+mn-lt"/>
        <a:ea typeface="+mn-ea"/>
        <a:cs typeface="+mn-cs"/>
      </a:defRPr>
    </a:lvl6pPr>
    <a:lvl7pPr marL="3657509" algn="l" defTabSz="609585" rtl="0" eaLnBrk="1" latinLnBrk="0" hangingPunct="1">
      <a:defRPr sz="1600" kern="1200">
        <a:solidFill>
          <a:schemeClr val="tx1"/>
        </a:solidFill>
        <a:latin typeface="+mn-lt"/>
        <a:ea typeface="+mn-ea"/>
        <a:cs typeface="+mn-cs"/>
      </a:defRPr>
    </a:lvl7pPr>
    <a:lvl8pPr marL="4267093" algn="l" defTabSz="609585" rtl="0" eaLnBrk="1" latinLnBrk="0" hangingPunct="1">
      <a:defRPr sz="1600" kern="1200">
        <a:solidFill>
          <a:schemeClr val="tx1"/>
        </a:solidFill>
        <a:latin typeface="+mn-lt"/>
        <a:ea typeface="+mn-ea"/>
        <a:cs typeface="+mn-cs"/>
      </a:defRPr>
    </a:lvl8pPr>
    <a:lvl9pPr marL="4876678" algn="l" defTabSz="60958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8FF62EB-A062-4BD9-BF86-E60C8E3C1702}" type="slidenum">
              <a:rPr lang="sv-SE" smtClean="0"/>
              <a:t>15</a:t>
            </a:fld>
            <a:endParaRPr lang="sv-SE"/>
          </a:p>
        </p:txBody>
      </p:sp>
    </p:spTree>
    <p:extLst>
      <p:ext uri="{BB962C8B-B14F-4D97-AF65-F5344CB8AC3E}">
        <p14:creationId xmlns:p14="http://schemas.microsoft.com/office/powerpoint/2010/main" val="25394148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9.png"/><Relationship Id="rId4"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sida – egen bild">
    <p:bg>
      <p:bgPr>
        <a:blipFill dpi="0" rotWithShape="0">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Platshållare för bild 3">
            <a:extLst>
              <a:ext uri="{FF2B5EF4-FFF2-40B4-BE49-F238E27FC236}">
                <a16:creationId xmlns:a16="http://schemas.microsoft.com/office/drawing/2014/main" id="{623FB7D5-9475-9B44-8A87-C7F6B38DFEE0}"/>
              </a:ext>
            </a:extLst>
          </p:cNvPr>
          <p:cNvSpPr>
            <a:spLocks noGrp="1"/>
          </p:cNvSpPr>
          <p:nvPr>
            <p:ph type="pic" sz="quarter" idx="11" hasCustomPrompt="1"/>
          </p:nvPr>
        </p:nvSpPr>
        <p:spPr>
          <a:xfrm>
            <a:off x="84367" y="149569"/>
            <a:ext cx="12018962" cy="6050590"/>
          </a:xfrm>
          <a:effectLst>
            <a:softEdge rad="0"/>
          </a:effectLst>
        </p:spPr>
        <p:txBody>
          <a:bodyPr/>
          <a:lstStyle>
            <a:lvl1pPr marL="106360" indent="0">
              <a:buNone/>
              <a:defRPr sz="2500"/>
            </a:lvl1pPr>
          </a:lstStyle>
          <a:p>
            <a:r>
              <a:rPr lang="sv-SE" dirty="0"/>
              <a:t>Klistra in en egen bild som bakgrund</a:t>
            </a:r>
          </a:p>
        </p:txBody>
      </p:sp>
      <p:sp>
        <p:nvSpPr>
          <p:cNvPr id="3" name="Rubrik 2"/>
          <p:cNvSpPr>
            <a:spLocks noGrp="1"/>
          </p:cNvSpPr>
          <p:nvPr>
            <p:ph type="title" hasCustomPrompt="1"/>
          </p:nvPr>
        </p:nvSpPr>
        <p:spPr>
          <a:xfrm>
            <a:off x="356050" y="512244"/>
            <a:ext cx="11474505" cy="2257850"/>
          </a:xfrm>
        </p:spPr>
        <p:txBody>
          <a:bodyPr lIns="108000" tIns="0" rIns="36000">
            <a:noAutofit/>
          </a:bodyPr>
          <a:lstStyle>
            <a:lvl1pPr algn="l">
              <a:defRPr sz="7200" spc="-51"/>
            </a:lvl1pPr>
          </a:lstStyle>
          <a:p>
            <a:r>
              <a:rPr lang="sv-SE" dirty="0"/>
              <a:t>Klicka här för att skriva en rubrik</a:t>
            </a:r>
          </a:p>
        </p:txBody>
      </p:sp>
      <p:sp>
        <p:nvSpPr>
          <p:cNvPr id="5" name="Platshållare för text 3">
            <a:extLst>
              <a:ext uri="{FF2B5EF4-FFF2-40B4-BE49-F238E27FC236}">
                <a16:creationId xmlns:a16="http://schemas.microsoft.com/office/drawing/2014/main" id="{E539F5DD-8DF8-4349-B907-06F9E027BF5B}"/>
              </a:ext>
            </a:extLst>
          </p:cNvPr>
          <p:cNvSpPr>
            <a:spLocks noGrp="1"/>
          </p:cNvSpPr>
          <p:nvPr>
            <p:ph type="body" sz="quarter" idx="10" hasCustomPrompt="1"/>
          </p:nvPr>
        </p:nvSpPr>
        <p:spPr>
          <a:xfrm>
            <a:off x="356050" y="5065058"/>
            <a:ext cx="11458125" cy="880638"/>
          </a:xfrm>
          <a:noFill/>
        </p:spPr>
        <p:txBody>
          <a:bodyPr lIns="72000" tIns="36000" anchor="ctr" anchorCtr="0">
            <a:normAutofit/>
          </a:bodyPr>
          <a:lstStyle>
            <a:lvl1pPr marL="0" indent="0" algn="l" latinLnBrk="0" hangingPunct="1">
              <a:lnSpc>
                <a:spcPct val="80000"/>
              </a:lnSpc>
              <a:spcBef>
                <a:spcPts val="0"/>
              </a:spcBef>
              <a:buNone/>
              <a:defRPr>
                <a:solidFill>
                  <a:schemeClr val="tx1"/>
                </a:solidFill>
                <a:effectLst>
                  <a:outerShdw blurRad="63500" algn="ctr" rotWithShape="0">
                    <a:prstClr val="black">
                      <a:alpha val="40000"/>
                    </a:prstClr>
                  </a:outerShdw>
                </a:effectLst>
              </a:defRPr>
            </a:lvl1pPr>
          </a:lstStyle>
          <a:p>
            <a:r>
              <a:rPr lang="sv-SE" dirty="0"/>
              <a:t>Här skriver du en underrubrik</a:t>
            </a:r>
          </a:p>
        </p:txBody>
      </p:sp>
    </p:spTree>
    <p:extLst>
      <p:ext uri="{BB962C8B-B14F-4D97-AF65-F5344CB8AC3E}">
        <p14:creationId xmlns:p14="http://schemas.microsoft.com/office/powerpoint/2010/main" val="919369505"/>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nehållssida – grön">
    <p:bg>
      <p:bgPr>
        <a:blipFill dpi="0" rotWithShape="0">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421873" y="323851"/>
            <a:ext cx="11348260" cy="1143000"/>
          </a:xfrm>
        </p:spPr>
        <p:txBody>
          <a:bodyPr/>
          <a:lstStyle>
            <a:lvl1pPr>
              <a:defRPr spc="-51" baseline="0"/>
            </a:lvl1pPr>
          </a:lstStyle>
          <a:p>
            <a:r>
              <a:rPr lang="sv-SE" dirty="0"/>
              <a:t>Klicka här för att skriva en rubrik</a:t>
            </a:r>
          </a:p>
        </p:txBody>
      </p:sp>
      <p:sp>
        <p:nvSpPr>
          <p:cNvPr id="5" name="Platshållare för innehåll 2"/>
          <p:cNvSpPr>
            <a:spLocks noGrp="1"/>
          </p:cNvSpPr>
          <p:nvPr>
            <p:ph idx="1" hasCustomPrompt="1"/>
          </p:nvPr>
        </p:nvSpPr>
        <p:spPr>
          <a:xfrm>
            <a:off x="421873" y="1714500"/>
            <a:ext cx="11348260" cy="4192496"/>
          </a:xfrm>
          <a:noFill/>
        </p:spPr>
        <p:txBody>
          <a:bodyPr/>
          <a:lstStyle>
            <a:lvl1pPr>
              <a:lnSpc>
                <a:spcPct val="100000"/>
              </a:lnSpc>
              <a:tabLst/>
              <a:defRPr b="1" cap="none" spc="0">
                <a:ln w="9525" cmpd="sng">
                  <a:solidFill>
                    <a:srgbClr val="FFFFFF"/>
                  </a:solidFill>
                  <a:prstDash val="solid"/>
                </a:ln>
                <a:solidFill>
                  <a:srgbClr val="FFFFFF"/>
                </a:solidFill>
                <a:effectLst>
                  <a:outerShdw blurRad="63500" dir="3600000" algn="tl" rotWithShape="0">
                    <a:srgbClr val="000000">
                      <a:alpha val="70000"/>
                    </a:srgbClr>
                  </a:outerShdw>
                </a:effectLst>
              </a:defRPr>
            </a:lvl1pPr>
            <a:lvl2pPr>
              <a:lnSpc>
                <a:spcPct val="100000"/>
              </a:lnSpc>
              <a:defRPr b="0" cap="none" spc="0">
                <a:ln w="9525" cmpd="sng">
                  <a:solidFill>
                    <a:srgbClr val="FFFFFF"/>
                  </a:solidFill>
                  <a:prstDash val="solid"/>
                </a:ln>
                <a:solidFill>
                  <a:srgbClr val="FFFFFF"/>
                </a:solidFill>
                <a:effectLst>
                  <a:outerShdw blurRad="63500" dir="3600000" algn="tl" rotWithShape="0">
                    <a:srgbClr val="000000">
                      <a:alpha val="70000"/>
                    </a:srgbClr>
                  </a:outerShdw>
                </a:effectLst>
              </a:defRPr>
            </a:lvl2pPr>
            <a:lvl3pPr>
              <a:lnSpc>
                <a:spcPct val="100000"/>
              </a:lnSpc>
              <a:defRPr b="0" cap="none" spc="0">
                <a:ln w="9525" cmpd="sng">
                  <a:solidFill>
                    <a:srgbClr val="FFFFFF"/>
                  </a:solidFill>
                  <a:prstDash val="solid"/>
                </a:ln>
                <a:solidFill>
                  <a:srgbClr val="FFFFFF"/>
                </a:solidFill>
                <a:effectLst>
                  <a:outerShdw blurRad="63500" dir="3600000" algn="tl" rotWithShape="0">
                    <a:srgbClr val="000000">
                      <a:alpha val="70000"/>
                    </a:srgbClr>
                  </a:outerShdw>
                </a:effectLst>
              </a:defRPr>
            </a:lvl3pPr>
            <a:lvl4pPr>
              <a:lnSpc>
                <a:spcPct val="100000"/>
              </a:lnSpc>
              <a:defRPr b="0" cap="none" spc="0">
                <a:ln w="9525" cmpd="sng">
                  <a:solidFill>
                    <a:srgbClr val="FFFFFF"/>
                  </a:solidFill>
                  <a:prstDash val="solid"/>
                </a:ln>
                <a:solidFill>
                  <a:srgbClr val="FFFFFF"/>
                </a:solidFill>
                <a:effectLst>
                  <a:outerShdw blurRad="63500" dir="3600000" algn="tl" rotWithShape="0">
                    <a:srgbClr val="000000">
                      <a:alpha val="70000"/>
                    </a:srgbClr>
                  </a:outerShdw>
                </a:effectLst>
              </a:defRPr>
            </a:lvl4pPr>
            <a:lvl5pPr>
              <a:lnSpc>
                <a:spcPct val="100000"/>
              </a:lnSpc>
              <a:defRPr b="0" cap="none" spc="0">
                <a:ln w="9525" cmpd="sng">
                  <a:solidFill>
                    <a:srgbClr val="FFFFFF"/>
                  </a:solidFill>
                  <a:prstDash val="solid"/>
                </a:ln>
                <a:solidFill>
                  <a:srgbClr val="FFFFFF"/>
                </a:solidFill>
                <a:effectLst>
                  <a:outerShdw blurRad="63500" dir="3600000" algn="tl" rotWithShape="0">
                    <a:srgbClr val="000000">
                      <a:alpha val="70000"/>
                    </a:srgbClr>
                  </a:outerShdw>
                </a:effectLst>
              </a:defRPr>
            </a:lvl5pPr>
          </a:lstStyle>
          <a:p>
            <a:pPr lvl="0"/>
            <a:r>
              <a:rPr lang="sv-SE" dirty="0"/>
              <a:t>Klicka här för att skriva text eller klicka på valfri ikon för innehåll</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1990866688"/>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nehållssida tvådelad – grön">
    <p:bg>
      <p:bgPr>
        <a:blipFill dpi="0" rotWithShape="0">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421873" y="323851"/>
            <a:ext cx="11348260" cy="1143000"/>
          </a:xfrm>
        </p:spPr>
        <p:txBody>
          <a:bodyPr/>
          <a:lstStyle>
            <a:lvl1pPr>
              <a:defRPr spc="-51">
                <a:ln w="12700" cmpd="sng">
                  <a:solidFill>
                    <a:srgbClr val="FFFFFF"/>
                  </a:solidFill>
                  <a:prstDash val="solid"/>
                </a:ln>
              </a:defRPr>
            </a:lvl1pPr>
          </a:lstStyle>
          <a:p>
            <a:r>
              <a:rPr lang="sv-SE" dirty="0"/>
              <a:t>Klicka här för att skriva en rubrik</a:t>
            </a:r>
          </a:p>
        </p:txBody>
      </p:sp>
      <p:sp>
        <p:nvSpPr>
          <p:cNvPr id="3" name="Platshållare för innehåll 2"/>
          <p:cNvSpPr>
            <a:spLocks noGrp="1"/>
          </p:cNvSpPr>
          <p:nvPr>
            <p:ph idx="1" hasCustomPrompt="1"/>
          </p:nvPr>
        </p:nvSpPr>
        <p:spPr>
          <a:xfrm>
            <a:off x="421873" y="1714500"/>
            <a:ext cx="5485868" cy="4192496"/>
          </a:xfrm>
          <a:noFill/>
        </p:spPr>
        <p:txBody>
          <a:bodyPr/>
          <a:lstStyle>
            <a:lvl1pPr>
              <a:lnSpc>
                <a:spcPct val="100000"/>
              </a:lnSpc>
              <a:tabLst/>
              <a:defRPr b="1" cap="none" spc="0">
                <a:ln w="9525" cmpd="sng">
                  <a:solidFill>
                    <a:srgbClr val="FFFFFF"/>
                  </a:solidFill>
                  <a:prstDash val="solid"/>
                </a:ln>
                <a:solidFill>
                  <a:srgbClr val="FFFFFF"/>
                </a:solidFill>
                <a:effectLst>
                  <a:outerShdw blurRad="63500" dir="3600000" algn="tl" rotWithShape="0">
                    <a:srgbClr val="000000">
                      <a:alpha val="70000"/>
                    </a:srgbClr>
                  </a:outerShdw>
                </a:effectLst>
              </a:defRPr>
            </a:lvl1pPr>
            <a:lvl2pPr>
              <a:lnSpc>
                <a:spcPct val="100000"/>
              </a:lnSpc>
              <a:defRPr b="0" cap="none" spc="0">
                <a:ln w="9525" cmpd="sng">
                  <a:solidFill>
                    <a:srgbClr val="FFFFFF"/>
                  </a:solidFill>
                  <a:prstDash val="solid"/>
                </a:ln>
                <a:solidFill>
                  <a:srgbClr val="FFFFFF"/>
                </a:solidFill>
                <a:effectLst>
                  <a:outerShdw blurRad="63500" dir="3600000" algn="tl" rotWithShape="0">
                    <a:srgbClr val="000000">
                      <a:alpha val="70000"/>
                    </a:srgbClr>
                  </a:outerShdw>
                </a:effectLst>
              </a:defRPr>
            </a:lvl2pPr>
            <a:lvl3pPr>
              <a:lnSpc>
                <a:spcPct val="100000"/>
              </a:lnSpc>
              <a:defRPr b="0" cap="none" spc="0">
                <a:ln w="9525" cmpd="sng">
                  <a:solidFill>
                    <a:srgbClr val="FFFFFF"/>
                  </a:solidFill>
                  <a:prstDash val="solid"/>
                </a:ln>
                <a:solidFill>
                  <a:srgbClr val="FFFFFF"/>
                </a:solidFill>
                <a:effectLst>
                  <a:outerShdw blurRad="63500" dir="3600000" algn="tl" rotWithShape="0">
                    <a:srgbClr val="000000">
                      <a:alpha val="70000"/>
                    </a:srgbClr>
                  </a:outerShdw>
                </a:effectLst>
              </a:defRPr>
            </a:lvl3pPr>
            <a:lvl4pPr>
              <a:lnSpc>
                <a:spcPct val="100000"/>
              </a:lnSpc>
              <a:defRPr b="0" cap="none" spc="0">
                <a:ln w="9525" cmpd="sng">
                  <a:solidFill>
                    <a:srgbClr val="FFFFFF"/>
                  </a:solidFill>
                  <a:prstDash val="solid"/>
                </a:ln>
                <a:solidFill>
                  <a:srgbClr val="FFFFFF"/>
                </a:solidFill>
                <a:effectLst>
                  <a:outerShdw blurRad="63500" dir="3600000" algn="tl" rotWithShape="0">
                    <a:srgbClr val="000000">
                      <a:alpha val="70000"/>
                    </a:srgbClr>
                  </a:outerShdw>
                </a:effectLst>
              </a:defRPr>
            </a:lvl4pPr>
            <a:lvl5pPr>
              <a:lnSpc>
                <a:spcPct val="100000"/>
              </a:lnSpc>
              <a:defRPr b="0" cap="none" spc="0">
                <a:ln w="9525" cmpd="sng">
                  <a:solidFill>
                    <a:srgbClr val="FFFFFF"/>
                  </a:solidFill>
                  <a:prstDash val="solid"/>
                </a:ln>
                <a:solidFill>
                  <a:srgbClr val="FFFFFF"/>
                </a:solidFill>
                <a:effectLst>
                  <a:outerShdw blurRad="63500" dir="3600000" algn="tl" rotWithShape="0">
                    <a:srgbClr val="000000">
                      <a:alpha val="70000"/>
                    </a:srgbClr>
                  </a:outerShdw>
                </a:effectLst>
              </a:defRPr>
            </a:lvl5pPr>
          </a:lstStyle>
          <a:p>
            <a:pPr lvl="0"/>
            <a:r>
              <a:rPr lang="sv-SE" dirty="0"/>
              <a:t>Klicka här för att skriva text eller klicka på valfri ikon för innehåll</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innehåll 2">
            <a:extLst>
              <a:ext uri="{FF2B5EF4-FFF2-40B4-BE49-F238E27FC236}">
                <a16:creationId xmlns:a16="http://schemas.microsoft.com/office/drawing/2014/main" id="{A9CBE357-1DCD-7D4F-8EE4-28D504B243C4}"/>
              </a:ext>
            </a:extLst>
          </p:cNvPr>
          <p:cNvSpPr>
            <a:spLocks noGrp="1"/>
          </p:cNvSpPr>
          <p:nvPr>
            <p:ph idx="10" hasCustomPrompt="1"/>
          </p:nvPr>
        </p:nvSpPr>
        <p:spPr>
          <a:xfrm>
            <a:off x="6284265" y="1714500"/>
            <a:ext cx="5485868" cy="4192496"/>
          </a:xfrm>
          <a:noFill/>
        </p:spPr>
        <p:txBody>
          <a:bodyPr/>
          <a:lstStyle>
            <a:lvl1pPr>
              <a:lnSpc>
                <a:spcPct val="100000"/>
              </a:lnSpc>
              <a:tabLst/>
              <a:defRPr b="1" cap="none" spc="0">
                <a:ln w="9525" cmpd="sng">
                  <a:solidFill>
                    <a:srgbClr val="FFFFFF"/>
                  </a:solidFill>
                  <a:prstDash val="solid"/>
                </a:ln>
                <a:solidFill>
                  <a:srgbClr val="FFFFFF"/>
                </a:solidFill>
                <a:effectLst>
                  <a:outerShdw blurRad="63500" dir="3600000" algn="tl" rotWithShape="0">
                    <a:srgbClr val="000000">
                      <a:alpha val="70000"/>
                    </a:srgbClr>
                  </a:outerShdw>
                </a:effectLst>
              </a:defRPr>
            </a:lvl1pPr>
            <a:lvl2pPr>
              <a:lnSpc>
                <a:spcPct val="100000"/>
              </a:lnSpc>
              <a:defRPr b="0" cap="none" spc="0">
                <a:ln w="9525" cmpd="sng">
                  <a:solidFill>
                    <a:srgbClr val="FFFFFF"/>
                  </a:solidFill>
                  <a:prstDash val="solid"/>
                </a:ln>
                <a:solidFill>
                  <a:srgbClr val="FFFFFF"/>
                </a:solidFill>
                <a:effectLst>
                  <a:outerShdw blurRad="63500" dir="3600000" algn="tl" rotWithShape="0">
                    <a:srgbClr val="000000">
                      <a:alpha val="70000"/>
                    </a:srgbClr>
                  </a:outerShdw>
                </a:effectLst>
              </a:defRPr>
            </a:lvl2pPr>
            <a:lvl3pPr>
              <a:lnSpc>
                <a:spcPct val="100000"/>
              </a:lnSpc>
              <a:defRPr b="0" cap="none" spc="0">
                <a:ln w="9525" cmpd="sng">
                  <a:solidFill>
                    <a:srgbClr val="FFFFFF"/>
                  </a:solidFill>
                  <a:prstDash val="solid"/>
                </a:ln>
                <a:solidFill>
                  <a:srgbClr val="FFFFFF"/>
                </a:solidFill>
                <a:effectLst>
                  <a:outerShdw blurRad="63500" dir="3600000" algn="tl" rotWithShape="0">
                    <a:srgbClr val="000000">
                      <a:alpha val="70000"/>
                    </a:srgbClr>
                  </a:outerShdw>
                </a:effectLst>
              </a:defRPr>
            </a:lvl3pPr>
            <a:lvl4pPr>
              <a:lnSpc>
                <a:spcPct val="100000"/>
              </a:lnSpc>
              <a:defRPr b="0" cap="none" spc="0">
                <a:ln w="9525" cmpd="sng">
                  <a:solidFill>
                    <a:srgbClr val="FFFFFF"/>
                  </a:solidFill>
                  <a:prstDash val="solid"/>
                </a:ln>
                <a:solidFill>
                  <a:srgbClr val="FFFFFF"/>
                </a:solidFill>
                <a:effectLst>
                  <a:outerShdw blurRad="63500" dir="3600000" algn="tl" rotWithShape="0">
                    <a:srgbClr val="000000">
                      <a:alpha val="70000"/>
                    </a:srgbClr>
                  </a:outerShdw>
                </a:effectLst>
              </a:defRPr>
            </a:lvl4pPr>
            <a:lvl5pPr>
              <a:lnSpc>
                <a:spcPct val="100000"/>
              </a:lnSpc>
              <a:defRPr b="0" cap="none" spc="0">
                <a:ln w="9525" cmpd="sng">
                  <a:solidFill>
                    <a:srgbClr val="FFFFFF"/>
                  </a:solidFill>
                  <a:prstDash val="solid"/>
                </a:ln>
                <a:solidFill>
                  <a:srgbClr val="FFFFFF"/>
                </a:solidFill>
                <a:effectLst>
                  <a:outerShdw blurRad="63500" dir="3600000" algn="tl" rotWithShape="0">
                    <a:srgbClr val="000000">
                      <a:alpha val="70000"/>
                    </a:srgbClr>
                  </a:outerShdw>
                </a:effectLst>
              </a:defRPr>
            </a:lvl5pPr>
          </a:lstStyle>
          <a:p>
            <a:pPr lvl="0"/>
            <a:r>
              <a:rPr lang="sv-SE" dirty="0"/>
              <a:t>Klicka här för att skriva text eller klicka på valfri ikon för innehåll</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2575815886"/>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nnehållssida alt tvådelad – grön">
    <p:bg>
      <p:bgPr>
        <a:blipFill dpi="0" rotWithShape="0">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latshållare för innehåll 2"/>
          <p:cNvSpPr>
            <a:spLocks noGrp="1"/>
          </p:cNvSpPr>
          <p:nvPr>
            <p:ph sz="half" idx="1" hasCustomPrompt="1"/>
          </p:nvPr>
        </p:nvSpPr>
        <p:spPr>
          <a:xfrm>
            <a:off x="427209" y="1574800"/>
            <a:ext cx="4476485" cy="4330136"/>
          </a:xfrm>
          <a:solidFill>
            <a:schemeClr val="tx1"/>
          </a:solidFill>
          <a:ln>
            <a:solidFill>
              <a:schemeClr val="tx1"/>
            </a:solidFill>
          </a:ln>
        </p:spPr>
        <p:txBody>
          <a:bodyPr>
            <a:noAutofit/>
          </a:bodyPr>
          <a:lstStyle>
            <a:lvl1pPr>
              <a:defRPr sz="2800" spc="-51"/>
            </a:lvl1pPr>
            <a:lvl2pPr>
              <a:defRPr sz="2400" spc="-51"/>
            </a:lvl2pPr>
            <a:lvl3pPr>
              <a:defRPr sz="2000" spc="-51"/>
            </a:lvl3pPr>
            <a:lvl4pPr>
              <a:defRPr sz="1800" spc="-51"/>
            </a:lvl4pPr>
            <a:lvl5pPr>
              <a:defRPr sz="1800" spc="-51"/>
            </a:lvl5pPr>
            <a:lvl6pPr>
              <a:defRPr sz="1800"/>
            </a:lvl6pPr>
            <a:lvl7pPr>
              <a:defRPr sz="1800"/>
            </a:lvl7pPr>
            <a:lvl8pPr>
              <a:defRPr sz="1800"/>
            </a:lvl8pPr>
            <a:lvl9pPr>
              <a:defRPr sz="1800"/>
            </a:lvl9pPr>
          </a:lstStyle>
          <a:p>
            <a:pPr lvl="0"/>
            <a:r>
              <a:rPr lang="sv-SE" dirty="0"/>
              <a:t>Klicka här för att skriva text eller klicka på valfri ikon för innehåll</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innehåll 3"/>
          <p:cNvSpPr>
            <a:spLocks noGrp="1"/>
          </p:cNvSpPr>
          <p:nvPr>
            <p:ph sz="half" idx="2" hasCustomPrompt="1"/>
          </p:nvPr>
        </p:nvSpPr>
        <p:spPr>
          <a:xfrm>
            <a:off x="5285932" y="1574800"/>
            <a:ext cx="6495204" cy="4330136"/>
          </a:xfrm>
          <a:solidFill>
            <a:schemeClr val="tx1"/>
          </a:solidFill>
          <a:ln>
            <a:solidFill>
              <a:schemeClr val="tx1"/>
            </a:solidFill>
          </a:ln>
        </p:spPr>
        <p:txBody>
          <a:bodyPr>
            <a:noAutofit/>
          </a:bodyPr>
          <a:lstStyle>
            <a:lvl1pPr>
              <a:defRPr sz="2800" spc="-51"/>
            </a:lvl1pPr>
            <a:lvl2pPr>
              <a:defRPr sz="2400" spc="-51"/>
            </a:lvl2pPr>
            <a:lvl3pPr>
              <a:defRPr sz="2000" spc="-51"/>
            </a:lvl3pPr>
            <a:lvl4pPr>
              <a:defRPr sz="1800" spc="-51"/>
            </a:lvl4pPr>
            <a:lvl5pPr>
              <a:defRPr sz="1800" spc="-51"/>
            </a:lvl5pPr>
            <a:lvl6pPr>
              <a:defRPr sz="1800"/>
            </a:lvl6pPr>
            <a:lvl7pPr>
              <a:defRPr sz="1800"/>
            </a:lvl7pPr>
            <a:lvl8pPr>
              <a:defRPr sz="1800"/>
            </a:lvl8pPr>
            <a:lvl9pPr>
              <a:defRPr sz="1800"/>
            </a:lvl9pPr>
          </a:lstStyle>
          <a:p>
            <a:pPr lvl="0"/>
            <a:r>
              <a:rPr lang="sv-SE" dirty="0"/>
              <a:t>Klicka här för att skriva text eller klicka på valfri ikon för innehåll</a:t>
            </a:r>
          </a:p>
          <a:p>
            <a:pPr lvl="1"/>
            <a:r>
              <a:rPr lang="sv-SE" dirty="0"/>
              <a:t>Nivå två</a:t>
            </a:r>
          </a:p>
          <a:p>
            <a:pPr lvl="2"/>
            <a:r>
              <a:rPr lang="sv-SE" dirty="0"/>
              <a:t>Nivå tre</a:t>
            </a:r>
          </a:p>
          <a:p>
            <a:pPr lvl="3"/>
            <a:r>
              <a:rPr lang="sv-SE" dirty="0"/>
              <a:t>Nivå fyra</a:t>
            </a:r>
          </a:p>
          <a:p>
            <a:pPr lvl="4"/>
            <a:r>
              <a:rPr lang="sv-SE" dirty="0"/>
              <a:t>Nivå fem</a:t>
            </a:r>
          </a:p>
        </p:txBody>
      </p:sp>
      <p:sp>
        <p:nvSpPr>
          <p:cNvPr id="8" name="Rubrik 7"/>
          <p:cNvSpPr>
            <a:spLocks noGrp="1"/>
          </p:cNvSpPr>
          <p:nvPr>
            <p:ph type="title" hasCustomPrompt="1"/>
          </p:nvPr>
        </p:nvSpPr>
        <p:spPr>
          <a:xfrm>
            <a:off x="427209" y="323851"/>
            <a:ext cx="11353927" cy="1143000"/>
          </a:xfrm>
        </p:spPr>
        <p:txBody>
          <a:bodyPr/>
          <a:lstStyle>
            <a:lvl1pPr>
              <a:defRPr spc="-51"/>
            </a:lvl1pPr>
          </a:lstStyle>
          <a:p>
            <a:r>
              <a:rPr lang="sv-SE" dirty="0"/>
              <a:t>Klicka här för att skriva en rubrik</a:t>
            </a:r>
          </a:p>
        </p:txBody>
      </p:sp>
    </p:spTree>
    <p:extLst>
      <p:ext uri="{BB962C8B-B14F-4D97-AF65-F5344CB8AC3E}">
        <p14:creationId xmlns:p14="http://schemas.microsoft.com/office/powerpoint/2010/main" val="1243660156"/>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nehållssida – blå">
    <p:bg>
      <p:bgPr>
        <a:blipFill dpi="0" rotWithShape="0">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421873" y="323851"/>
            <a:ext cx="11348260" cy="1143000"/>
          </a:xfrm>
        </p:spPr>
        <p:txBody>
          <a:bodyPr/>
          <a:lstStyle>
            <a:lvl1pPr>
              <a:defRPr spc="-51"/>
            </a:lvl1pPr>
          </a:lstStyle>
          <a:p>
            <a:r>
              <a:rPr lang="sv-SE" dirty="0"/>
              <a:t>Klicka här för att skriva en rubrik</a:t>
            </a:r>
          </a:p>
        </p:txBody>
      </p:sp>
      <p:sp>
        <p:nvSpPr>
          <p:cNvPr id="5" name="Platshållare för innehåll 2"/>
          <p:cNvSpPr>
            <a:spLocks noGrp="1"/>
          </p:cNvSpPr>
          <p:nvPr>
            <p:ph idx="1" hasCustomPrompt="1"/>
          </p:nvPr>
        </p:nvSpPr>
        <p:spPr>
          <a:xfrm>
            <a:off x="421873" y="1714500"/>
            <a:ext cx="11348260" cy="4192496"/>
          </a:xfrm>
          <a:noFill/>
        </p:spPr>
        <p:txBody>
          <a:bodyPr/>
          <a:lstStyle>
            <a:lvl1pPr>
              <a:lnSpc>
                <a:spcPct val="100000"/>
              </a:lnSpc>
              <a:tabLst/>
              <a:defRPr b="1" cap="none" spc="0">
                <a:ln w="9525" cmpd="sng">
                  <a:solidFill>
                    <a:srgbClr val="FFFFFF"/>
                  </a:solidFill>
                  <a:prstDash val="solid"/>
                </a:ln>
                <a:solidFill>
                  <a:srgbClr val="FFFFFF"/>
                </a:solidFill>
                <a:effectLst>
                  <a:outerShdw blurRad="63500" dir="3600000" algn="tl" rotWithShape="0">
                    <a:srgbClr val="000000">
                      <a:alpha val="70000"/>
                    </a:srgbClr>
                  </a:outerShdw>
                </a:effectLst>
              </a:defRPr>
            </a:lvl1pPr>
            <a:lvl2pPr>
              <a:lnSpc>
                <a:spcPct val="100000"/>
              </a:lnSpc>
              <a:defRPr b="0" cap="none" spc="0">
                <a:ln w="9525" cmpd="sng">
                  <a:solidFill>
                    <a:srgbClr val="FFFFFF"/>
                  </a:solidFill>
                  <a:prstDash val="solid"/>
                </a:ln>
                <a:solidFill>
                  <a:srgbClr val="FFFFFF"/>
                </a:solidFill>
                <a:effectLst>
                  <a:outerShdw blurRad="63500" dir="3600000" algn="tl" rotWithShape="0">
                    <a:srgbClr val="000000">
                      <a:alpha val="70000"/>
                    </a:srgbClr>
                  </a:outerShdw>
                </a:effectLst>
              </a:defRPr>
            </a:lvl2pPr>
            <a:lvl3pPr>
              <a:lnSpc>
                <a:spcPct val="100000"/>
              </a:lnSpc>
              <a:defRPr b="0" cap="none" spc="0">
                <a:ln w="9525" cmpd="sng">
                  <a:solidFill>
                    <a:srgbClr val="FFFFFF"/>
                  </a:solidFill>
                  <a:prstDash val="solid"/>
                </a:ln>
                <a:solidFill>
                  <a:srgbClr val="FFFFFF"/>
                </a:solidFill>
                <a:effectLst>
                  <a:outerShdw blurRad="63500" dir="3600000" algn="tl" rotWithShape="0">
                    <a:srgbClr val="000000">
                      <a:alpha val="70000"/>
                    </a:srgbClr>
                  </a:outerShdw>
                </a:effectLst>
              </a:defRPr>
            </a:lvl3pPr>
            <a:lvl4pPr>
              <a:lnSpc>
                <a:spcPct val="100000"/>
              </a:lnSpc>
              <a:defRPr b="0" cap="none" spc="0">
                <a:ln w="9525" cmpd="sng">
                  <a:solidFill>
                    <a:srgbClr val="FFFFFF"/>
                  </a:solidFill>
                  <a:prstDash val="solid"/>
                </a:ln>
                <a:solidFill>
                  <a:srgbClr val="FFFFFF"/>
                </a:solidFill>
                <a:effectLst>
                  <a:outerShdw blurRad="63500" dir="3600000" algn="tl" rotWithShape="0">
                    <a:srgbClr val="000000">
                      <a:alpha val="70000"/>
                    </a:srgbClr>
                  </a:outerShdw>
                </a:effectLst>
              </a:defRPr>
            </a:lvl4pPr>
            <a:lvl5pPr>
              <a:lnSpc>
                <a:spcPct val="100000"/>
              </a:lnSpc>
              <a:defRPr b="0" cap="none" spc="0">
                <a:ln w="9525" cmpd="sng">
                  <a:solidFill>
                    <a:srgbClr val="FFFFFF"/>
                  </a:solidFill>
                  <a:prstDash val="solid"/>
                </a:ln>
                <a:solidFill>
                  <a:srgbClr val="FFFFFF"/>
                </a:solidFill>
                <a:effectLst>
                  <a:outerShdw blurRad="63500" dir="3600000" algn="tl" rotWithShape="0">
                    <a:srgbClr val="000000">
                      <a:alpha val="70000"/>
                    </a:srgbClr>
                  </a:outerShdw>
                </a:effectLst>
              </a:defRPr>
            </a:lvl5pPr>
          </a:lstStyle>
          <a:p>
            <a:pPr lvl="0"/>
            <a:r>
              <a:rPr lang="sv-SE" dirty="0"/>
              <a:t>Klicka här för att skriva text eller klicka på valfri ikon för innehåll</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4030161704"/>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nehållssida tvådelad – blå">
    <p:bg>
      <p:bgPr>
        <a:blipFill dpi="0" rotWithShape="0">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421873" y="323851"/>
            <a:ext cx="11348260" cy="1143000"/>
          </a:xfrm>
        </p:spPr>
        <p:txBody>
          <a:bodyPr/>
          <a:lstStyle>
            <a:lvl1pPr>
              <a:defRPr spc="-51">
                <a:ln w="12700" cmpd="sng">
                  <a:solidFill>
                    <a:srgbClr val="FFFFFF"/>
                  </a:solidFill>
                  <a:prstDash val="solid"/>
                </a:ln>
              </a:defRPr>
            </a:lvl1pPr>
          </a:lstStyle>
          <a:p>
            <a:r>
              <a:rPr lang="sv-SE" dirty="0"/>
              <a:t>Klicka här för att skriva en rubrik</a:t>
            </a:r>
          </a:p>
        </p:txBody>
      </p:sp>
      <p:sp>
        <p:nvSpPr>
          <p:cNvPr id="3" name="Platshållare för innehåll 2"/>
          <p:cNvSpPr>
            <a:spLocks noGrp="1"/>
          </p:cNvSpPr>
          <p:nvPr>
            <p:ph idx="1" hasCustomPrompt="1"/>
          </p:nvPr>
        </p:nvSpPr>
        <p:spPr>
          <a:xfrm>
            <a:off x="421873" y="1714500"/>
            <a:ext cx="5485868" cy="4192496"/>
          </a:xfrm>
          <a:noFill/>
        </p:spPr>
        <p:txBody>
          <a:bodyPr/>
          <a:lstStyle>
            <a:lvl1pPr>
              <a:lnSpc>
                <a:spcPct val="100000"/>
              </a:lnSpc>
              <a:tabLst/>
              <a:defRPr b="1" cap="none" spc="0">
                <a:ln w="9525" cmpd="sng">
                  <a:solidFill>
                    <a:srgbClr val="FFFFFF"/>
                  </a:solidFill>
                  <a:prstDash val="solid"/>
                </a:ln>
                <a:solidFill>
                  <a:srgbClr val="FFFFFF"/>
                </a:solidFill>
                <a:effectLst>
                  <a:outerShdw blurRad="63500" dir="3600000" algn="tl" rotWithShape="0">
                    <a:srgbClr val="000000">
                      <a:alpha val="70000"/>
                    </a:srgbClr>
                  </a:outerShdw>
                </a:effectLst>
              </a:defRPr>
            </a:lvl1pPr>
            <a:lvl2pPr>
              <a:lnSpc>
                <a:spcPct val="100000"/>
              </a:lnSpc>
              <a:defRPr b="0" cap="none" spc="0">
                <a:ln w="9525" cmpd="sng">
                  <a:solidFill>
                    <a:srgbClr val="FFFFFF"/>
                  </a:solidFill>
                  <a:prstDash val="solid"/>
                </a:ln>
                <a:solidFill>
                  <a:srgbClr val="FFFFFF"/>
                </a:solidFill>
                <a:effectLst>
                  <a:outerShdw blurRad="63500" dir="3600000" algn="tl" rotWithShape="0">
                    <a:srgbClr val="000000">
                      <a:alpha val="70000"/>
                    </a:srgbClr>
                  </a:outerShdw>
                </a:effectLst>
              </a:defRPr>
            </a:lvl2pPr>
            <a:lvl3pPr>
              <a:lnSpc>
                <a:spcPct val="100000"/>
              </a:lnSpc>
              <a:defRPr b="0" cap="none" spc="0">
                <a:ln w="9525" cmpd="sng">
                  <a:solidFill>
                    <a:srgbClr val="FFFFFF"/>
                  </a:solidFill>
                  <a:prstDash val="solid"/>
                </a:ln>
                <a:solidFill>
                  <a:srgbClr val="FFFFFF"/>
                </a:solidFill>
                <a:effectLst>
                  <a:outerShdw blurRad="63500" dir="3600000" algn="tl" rotWithShape="0">
                    <a:srgbClr val="000000">
                      <a:alpha val="70000"/>
                    </a:srgbClr>
                  </a:outerShdw>
                </a:effectLst>
              </a:defRPr>
            </a:lvl3pPr>
            <a:lvl4pPr>
              <a:lnSpc>
                <a:spcPct val="100000"/>
              </a:lnSpc>
              <a:defRPr b="0" cap="none" spc="0">
                <a:ln w="9525" cmpd="sng">
                  <a:solidFill>
                    <a:srgbClr val="FFFFFF"/>
                  </a:solidFill>
                  <a:prstDash val="solid"/>
                </a:ln>
                <a:solidFill>
                  <a:srgbClr val="FFFFFF"/>
                </a:solidFill>
                <a:effectLst>
                  <a:outerShdw blurRad="63500" dir="3600000" algn="tl" rotWithShape="0">
                    <a:srgbClr val="000000">
                      <a:alpha val="70000"/>
                    </a:srgbClr>
                  </a:outerShdw>
                </a:effectLst>
              </a:defRPr>
            </a:lvl4pPr>
            <a:lvl5pPr>
              <a:lnSpc>
                <a:spcPct val="100000"/>
              </a:lnSpc>
              <a:defRPr b="0" cap="none" spc="0">
                <a:ln w="9525" cmpd="sng">
                  <a:solidFill>
                    <a:srgbClr val="FFFFFF"/>
                  </a:solidFill>
                  <a:prstDash val="solid"/>
                </a:ln>
                <a:solidFill>
                  <a:srgbClr val="FFFFFF"/>
                </a:solidFill>
                <a:effectLst>
                  <a:outerShdw blurRad="63500" dir="3600000" algn="tl" rotWithShape="0">
                    <a:srgbClr val="000000">
                      <a:alpha val="70000"/>
                    </a:srgbClr>
                  </a:outerShdw>
                </a:effectLst>
              </a:defRPr>
            </a:lvl5pPr>
          </a:lstStyle>
          <a:p>
            <a:pPr lvl="0"/>
            <a:r>
              <a:rPr lang="sv-SE" dirty="0"/>
              <a:t>Klicka här för att skriva text eller klicka på valfri ikon för innehåll</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innehåll 2">
            <a:extLst>
              <a:ext uri="{FF2B5EF4-FFF2-40B4-BE49-F238E27FC236}">
                <a16:creationId xmlns:a16="http://schemas.microsoft.com/office/drawing/2014/main" id="{A9CBE357-1DCD-7D4F-8EE4-28D504B243C4}"/>
              </a:ext>
            </a:extLst>
          </p:cNvPr>
          <p:cNvSpPr>
            <a:spLocks noGrp="1"/>
          </p:cNvSpPr>
          <p:nvPr>
            <p:ph idx="10" hasCustomPrompt="1"/>
          </p:nvPr>
        </p:nvSpPr>
        <p:spPr>
          <a:xfrm>
            <a:off x="6284265" y="1714500"/>
            <a:ext cx="5485868" cy="4192496"/>
          </a:xfrm>
          <a:noFill/>
        </p:spPr>
        <p:txBody>
          <a:bodyPr/>
          <a:lstStyle>
            <a:lvl1pPr>
              <a:lnSpc>
                <a:spcPct val="100000"/>
              </a:lnSpc>
              <a:tabLst/>
              <a:defRPr b="1" cap="none" spc="0">
                <a:ln w="9525" cmpd="sng">
                  <a:solidFill>
                    <a:srgbClr val="FFFFFF"/>
                  </a:solidFill>
                  <a:prstDash val="solid"/>
                </a:ln>
                <a:solidFill>
                  <a:srgbClr val="FFFFFF"/>
                </a:solidFill>
                <a:effectLst>
                  <a:outerShdw blurRad="63500" dir="3600000" algn="tl" rotWithShape="0">
                    <a:srgbClr val="000000">
                      <a:alpha val="70000"/>
                    </a:srgbClr>
                  </a:outerShdw>
                </a:effectLst>
              </a:defRPr>
            </a:lvl1pPr>
            <a:lvl2pPr>
              <a:lnSpc>
                <a:spcPct val="100000"/>
              </a:lnSpc>
              <a:defRPr b="0" cap="none" spc="0">
                <a:ln w="9525" cmpd="sng">
                  <a:solidFill>
                    <a:srgbClr val="FFFFFF"/>
                  </a:solidFill>
                  <a:prstDash val="solid"/>
                </a:ln>
                <a:solidFill>
                  <a:srgbClr val="FFFFFF"/>
                </a:solidFill>
                <a:effectLst>
                  <a:outerShdw blurRad="63500" dir="3600000" algn="tl" rotWithShape="0">
                    <a:srgbClr val="000000">
                      <a:alpha val="70000"/>
                    </a:srgbClr>
                  </a:outerShdw>
                </a:effectLst>
              </a:defRPr>
            </a:lvl2pPr>
            <a:lvl3pPr>
              <a:lnSpc>
                <a:spcPct val="100000"/>
              </a:lnSpc>
              <a:defRPr b="0" cap="none" spc="0">
                <a:ln w="9525" cmpd="sng">
                  <a:solidFill>
                    <a:srgbClr val="FFFFFF"/>
                  </a:solidFill>
                  <a:prstDash val="solid"/>
                </a:ln>
                <a:solidFill>
                  <a:srgbClr val="FFFFFF"/>
                </a:solidFill>
                <a:effectLst>
                  <a:outerShdw blurRad="63500" dir="3600000" algn="tl" rotWithShape="0">
                    <a:srgbClr val="000000">
                      <a:alpha val="70000"/>
                    </a:srgbClr>
                  </a:outerShdw>
                </a:effectLst>
              </a:defRPr>
            </a:lvl3pPr>
            <a:lvl4pPr>
              <a:lnSpc>
                <a:spcPct val="100000"/>
              </a:lnSpc>
              <a:defRPr b="0" cap="none" spc="0">
                <a:ln w="9525" cmpd="sng">
                  <a:solidFill>
                    <a:srgbClr val="FFFFFF"/>
                  </a:solidFill>
                  <a:prstDash val="solid"/>
                </a:ln>
                <a:solidFill>
                  <a:srgbClr val="FFFFFF"/>
                </a:solidFill>
                <a:effectLst>
                  <a:outerShdw blurRad="63500" dir="3600000" algn="tl" rotWithShape="0">
                    <a:srgbClr val="000000">
                      <a:alpha val="70000"/>
                    </a:srgbClr>
                  </a:outerShdw>
                </a:effectLst>
              </a:defRPr>
            </a:lvl4pPr>
            <a:lvl5pPr>
              <a:lnSpc>
                <a:spcPct val="100000"/>
              </a:lnSpc>
              <a:defRPr b="0" cap="none" spc="0">
                <a:ln w="9525" cmpd="sng">
                  <a:solidFill>
                    <a:srgbClr val="FFFFFF"/>
                  </a:solidFill>
                  <a:prstDash val="solid"/>
                </a:ln>
                <a:solidFill>
                  <a:srgbClr val="FFFFFF"/>
                </a:solidFill>
                <a:effectLst>
                  <a:outerShdw blurRad="63500" dir="3600000" algn="tl" rotWithShape="0">
                    <a:srgbClr val="000000">
                      <a:alpha val="70000"/>
                    </a:srgbClr>
                  </a:outerShdw>
                </a:effectLst>
              </a:defRPr>
            </a:lvl5pPr>
          </a:lstStyle>
          <a:p>
            <a:pPr lvl="0"/>
            <a:r>
              <a:rPr lang="sv-SE" dirty="0"/>
              <a:t>Klicka här för att skriva text eller klicka på valfri ikon för innehåll</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3657880147"/>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Innehållssida alt tvådelad – blå">
    <p:bg>
      <p:bgPr>
        <a:blipFill dpi="0" rotWithShape="0">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latshållare för innehåll 2"/>
          <p:cNvSpPr>
            <a:spLocks noGrp="1"/>
          </p:cNvSpPr>
          <p:nvPr>
            <p:ph sz="half" idx="1" hasCustomPrompt="1"/>
          </p:nvPr>
        </p:nvSpPr>
        <p:spPr>
          <a:xfrm>
            <a:off x="427209" y="1574800"/>
            <a:ext cx="4476485" cy="4330136"/>
          </a:xfrm>
          <a:solidFill>
            <a:schemeClr val="tx1"/>
          </a:solidFill>
          <a:ln>
            <a:solidFill>
              <a:schemeClr val="tx1"/>
            </a:solidFill>
          </a:ln>
        </p:spPr>
        <p:txBody>
          <a:bodyPr>
            <a:noAutofit/>
          </a:bodyPr>
          <a:lstStyle>
            <a:lvl1pPr>
              <a:defRPr sz="2800" spc="-51"/>
            </a:lvl1pPr>
            <a:lvl2pPr>
              <a:defRPr sz="2400" spc="-51"/>
            </a:lvl2pPr>
            <a:lvl3pPr>
              <a:defRPr sz="2000" spc="-51"/>
            </a:lvl3pPr>
            <a:lvl4pPr>
              <a:defRPr sz="1800" spc="-51"/>
            </a:lvl4pPr>
            <a:lvl5pPr>
              <a:defRPr sz="1800" spc="-51"/>
            </a:lvl5pPr>
            <a:lvl6pPr>
              <a:defRPr sz="1800"/>
            </a:lvl6pPr>
            <a:lvl7pPr>
              <a:defRPr sz="1800"/>
            </a:lvl7pPr>
            <a:lvl8pPr>
              <a:defRPr sz="1800"/>
            </a:lvl8pPr>
            <a:lvl9pPr>
              <a:defRPr sz="1800"/>
            </a:lvl9pPr>
          </a:lstStyle>
          <a:p>
            <a:pPr lvl="0"/>
            <a:r>
              <a:rPr lang="sv-SE" dirty="0"/>
              <a:t>Klicka här för att skriva text eller klicka på valfri ikon för innehåll</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innehåll 3"/>
          <p:cNvSpPr>
            <a:spLocks noGrp="1"/>
          </p:cNvSpPr>
          <p:nvPr>
            <p:ph sz="half" idx="2" hasCustomPrompt="1"/>
          </p:nvPr>
        </p:nvSpPr>
        <p:spPr>
          <a:xfrm>
            <a:off x="5285932" y="1574800"/>
            <a:ext cx="6495204" cy="4330136"/>
          </a:xfrm>
          <a:solidFill>
            <a:schemeClr val="tx1"/>
          </a:solidFill>
          <a:ln>
            <a:solidFill>
              <a:schemeClr val="tx1"/>
            </a:solidFill>
          </a:ln>
        </p:spPr>
        <p:txBody>
          <a:bodyPr>
            <a:noAutofit/>
          </a:bodyPr>
          <a:lstStyle>
            <a:lvl1pPr>
              <a:defRPr sz="2800" spc="-51"/>
            </a:lvl1pPr>
            <a:lvl2pPr>
              <a:defRPr sz="2400" spc="-51"/>
            </a:lvl2pPr>
            <a:lvl3pPr>
              <a:defRPr sz="2000" spc="-51"/>
            </a:lvl3pPr>
            <a:lvl4pPr>
              <a:defRPr sz="1800" spc="-51"/>
            </a:lvl4pPr>
            <a:lvl5pPr>
              <a:defRPr sz="1800" spc="-51"/>
            </a:lvl5pPr>
            <a:lvl6pPr>
              <a:defRPr sz="1800"/>
            </a:lvl6pPr>
            <a:lvl7pPr>
              <a:defRPr sz="1800"/>
            </a:lvl7pPr>
            <a:lvl8pPr>
              <a:defRPr sz="1800"/>
            </a:lvl8pPr>
            <a:lvl9pPr>
              <a:defRPr sz="1800"/>
            </a:lvl9pPr>
          </a:lstStyle>
          <a:p>
            <a:pPr lvl="0"/>
            <a:r>
              <a:rPr lang="sv-SE" dirty="0"/>
              <a:t>Klicka här för att skriva text eller klicka på valfri ikon för innehåll</a:t>
            </a:r>
          </a:p>
          <a:p>
            <a:pPr lvl="1"/>
            <a:r>
              <a:rPr lang="sv-SE" dirty="0"/>
              <a:t>Nivå två</a:t>
            </a:r>
          </a:p>
          <a:p>
            <a:pPr lvl="2"/>
            <a:r>
              <a:rPr lang="sv-SE" dirty="0"/>
              <a:t>Nivå tre</a:t>
            </a:r>
          </a:p>
          <a:p>
            <a:pPr lvl="3"/>
            <a:r>
              <a:rPr lang="sv-SE" dirty="0"/>
              <a:t>Nivå fyra</a:t>
            </a:r>
          </a:p>
          <a:p>
            <a:pPr lvl="4"/>
            <a:r>
              <a:rPr lang="sv-SE" dirty="0"/>
              <a:t>Nivå fem</a:t>
            </a:r>
          </a:p>
        </p:txBody>
      </p:sp>
      <p:sp>
        <p:nvSpPr>
          <p:cNvPr id="8" name="Rubrik 7"/>
          <p:cNvSpPr>
            <a:spLocks noGrp="1"/>
          </p:cNvSpPr>
          <p:nvPr>
            <p:ph type="title" hasCustomPrompt="1"/>
          </p:nvPr>
        </p:nvSpPr>
        <p:spPr>
          <a:xfrm>
            <a:off x="427209" y="323851"/>
            <a:ext cx="11353927" cy="1143000"/>
          </a:xfrm>
        </p:spPr>
        <p:txBody>
          <a:bodyPr/>
          <a:lstStyle>
            <a:lvl1pPr>
              <a:defRPr spc="-51"/>
            </a:lvl1pPr>
          </a:lstStyle>
          <a:p>
            <a:r>
              <a:rPr lang="sv-SE" dirty="0"/>
              <a:t>Klicka här för att skriva en rubrik</a:t>
            </a:r>
          </a:p>
        </p:txBody>
      </p:sp>
    </p:spTree>
    <p:extLst>
      <p:ext uri="{BB962C8B-B14F-4D97-AF65-F5344CB8AC3E}">
        <p14:creationId xmlns:p14="http://schemas.microsoft.com/office/powerpoint/2010/main" val="4103363766"/>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nehållssida – rosa">
    <p:bg>
      <p:bgPr>
        <a:blipFill dpi="0" rotWithShape="0">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421873" y="323851"/>
            <a:ext cx="11348260" cy="1143000"/>
          </a:xfrm>
        </p:spPr>
        <p:txBody>
          <a:bodyPr/>
          <a:lstStyle>
            <a:lvl1pPr>
              <a:defRPr spc="-51"/>
            </a:lvl1pPr>
          </a:lstStyle>
          <a:p>
            <a:r>
              <a:rPr lang="sv-SE" dirty="0"/>
              <a:t>Klicka här för att skriva en rubrik</a:t>
            </a:r>
          </a:p>
        </p:txBody>
      </p:sp>
      <p:sp>
        <p:nvSpPr>
          <p:cNvPr id="4" name="Platshållare för innehåll 2"/>
          <p:cNvSpPr>
            <a:spLocks noGrp="1"/>
          </p:cNvSpPr>
          <p:nvPr>
            <p:ph idx="1" hasCustomPrompt="1"/>
          </p:nvPr>
        </p:nvSpPr>
        <p:spPr>
          <a:xfrm>
            <a:off x="421873" y="1714500"/>
            <a:ext cx="11348260" cy="4192496"/>
          </a:xfrm>
          <a:noFill/>
        </p:spPr>
        <p:txBody>
          <a:bodyPr/>
          <a:lstStyle>
            <a:lvl1pPr>
              <a:lnSpc>
                <a:spcPct val="100000"/>
              </a:lnSpc>
              <a:tabLst/>
              <a:defRPr b="1" cap="none" spc="0">
                <a:ln w="9525" cmpd="sng">
                  <a:solidFill>
                    <a:srgbClr val="FFFFFF"/>
                  </a:solidFill>
                  <a:prstDash val="solid"/>
                </a:ln>
                <a:solidFill>
                  <a:srgbClr val="FFFFFF"/>
                </a:solidFill>
                <a:effectLst>
                  <a:outerShdw blurRad="63500" dir="3600000" algn="tl" rotWithShape="0">
                    <a:srgbClr val="000000">
                      <a:alpha val="70000"/>
                    </a:srgbClr>
                  </a:outerShdw>
                </a:effectLst>
              </a:defRPr>
            </a:lvl1pPr>
            <a:lvl2pPr>
              <a:lnSpc>
                <a:spcPct val="100000"/>
              </a:lnSpc>
              <a:defRPr b="0" cap="none" spc="0">
                <a:ln w="9525" cmpd="sng">
                  <a:solidFill>
                    <a:srgbClr val="FFFFFF"/>
                  </a:solidFill>
                  <a:prstDash val="solid"/>
                </a:ln>
                <a:solidFill>
                  <a:srgbClr val="FFFFFF"/>
                </a:solidFill>
                <a:effectLst>
                  <a:outerShdw blurRad="63500" dir="3600000" algn="tl" rotWithShape="0">
                    <a:srgbClr val="000000">
                      <a:alpha val="70000"/>
                    </a:srgbClr>
                  </a:outerShdw>
                </a:effectLst>
              </a:defRPr>
            </a:lvl2pPr>
            <a:lvl3pPr>
              <a:lnSpc>
                <a:spcPct val="100000"/>
              </a:lnSpc>
              <a:defRPr b="0" cap="none" spc="0">
                <a:ln w="9525" cmpd="sng">
                  <a:solidFill>
                    <a:srgbClr val="FFFFFF"/>
                  </a:solidFill>
                  <a:prstDash val="solid"/>
                </a:ln>
                <a:solidFill>
                  <a:srgbClr val="FFFFFF"/>
                </a:solidFill>
                <a:effectLst>
                  <a:outerShdw blurRad="63500" dir="3600000" algn="tl" rotWithShape="0">
                    <a:srgbClr val="000000">
                      <a:alpha val="70000"/>
                    </a:srgbClr>
                  </a:outerShdw>
                </a:effectLst>
              </a:defRPr>
            </a:lvl3pPr>
            <a:lvl4pPr>
              <a:lnSpc>
                <a:spcPct val="100000"/>
              </a:lnSpc>
              <a:defRPr b="0" cap="none" spc="0">
                <a:ln w="9525" cmpd="sng">
                  <a:solidFill>
                    <a:srgbClr val="FFFFFF"/>
                  </a:solidFill>
                  <a:prstDash val="solid"/>
                </a:ln>
                <a:solidFill>
                  <a:srgbClr val="FFFFFF"/>
                </a:solidFill>
                <a:effectLst>
                  <a:outerShdw blurRad="63500" dir="3600000" algn="tl" rotWithShape="0">
                    <a:srgbClr val="000000">
                      <a:alpha val="70000"/>
                    </a:srgbClr>
                  </a:outerShdw>
                </a:effectLst>
              </a:defRPr>
            </a:lvl4pPr>
            <a:lvl5pPr>
              <a:lnSpc>
                <a:spcPct val="100000"/>
              </a:lnSpc>
              <a:defRPr b="0" cap="none" spc="0">
                <a:ln w="9525" cmpd="sng">
                  <a:solidFill>
                    <a:srgbClr val="FFFFFF"/>
                  </a:solidFill>
                  <a:prstDash val="solid"/>
                </a:ln>
                <a:solidFill>
                  <a:srgbClr val="FFFFFF"/>
                </a:solidFill>
                <a:effectLst>
                  <a:outerShdw blurRad="63500" dir="3600000" algn="tl" rotWithShape="0">
                    <a:srgbClr val="000000">
                      <a:alpha val="70000"/>
                    </a:srgbClr>
                  </a:outerShdw>
                </a:effectLst>
              </a:defRPr>
            </a:lvl5pPr>
          </a:lstStyle>
          <a:p>
            <a:pPr lvl="0"/>
            <a:r>
              <a:rPr lang="sv-SE" dirty="0"/>
              <a:t>Klicka här för att skriva text eller klicka på valfri ikon för innehåll</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2272788738"/>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nehållssida tvådelad – rosa">
    <p:bg>
      <p:bgPr>
        <a:blipFill dpi="0" rotWithShape="0">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421873" y="323851"/>
            <a:ext cx="11348260" cy="1143000"/>
          </a:xfrm>
        </p:spPr>
        <p:txBody>
          <a:bodyPr/>
          <a:lstStyle>
            <a:lvl1pPr>
              <a:defRPr spc="-51">
                <a:ln w="12700" cmpd="sng">
                  <a:solidFill>
                    <a:srgbClr val="FFFFFF"/>
                  </a:solidFill>
                  <a:prstDash val="solid"/>
                </a:ln>
              </a:defRPr>
            </a:lvl1pPr>
          </a:lstStyle>
          <a:p>
            <a:r>
              <a:rPr lang="sv-SE" dirty="0"/>
              <a:t>Klicka här för att skriva en rubrik</a:t>
            </a:r>
          </a:p>
        </p:txBody>
      </p:sp>
      <p:sp>
        <p:nvSpPr>
          <p:cNvPr id="3" name="Platshållare för innehåll 2"/>
          <p:cNvSpPr>
            <a:spLocks noGrp="1"/>
          </p:cNvSpPr>
          <p:nvPr>
            <p:ph idx="1" hasCustomPrompt="1"/>
          </p:nvPr>
        </p:nvSpPr>
        <p:spPr>
          <a:xfrm>
            <a:off x="421873" y="1714500"/>
            <a:ext cx="5485868" cy="4192496"/>
          </a:xfrm>
          <a:noFill/>
        </p:spPr>
        <p:txBody>
          <a:bodyPr/>
          <a:lstStyle>
            <a:lvl1pPr>
              <a:lnSpc>
                <a:spcPct val="100000"/>
              </a:lnSpc>
              <a:tabLst/>
              <a:defRPr b="1" cap="none" spc="0">
                <a:ln w="9525" cmpd="sng">
                  <a:solidFill>
                    <a:srgbClr val="FFFFFF"/>
                  </a:solidFill>
                  <a:prstDash val="solid"/>
                </a:ln>
                <a:solidFill>
                  <a:srgbClr val="FFFFFF"/>
                </a:solidFill>
                <a:effectLst>
                  <a:outerShdw blurRad="63500" dir="3600000" algn="tl" rotWithShape="0">
                    <a:srgbClr val="000000">
                      <a:alpha val="70000"/>
                    </a:srgbClr>
                  </a:outerShdw>
                </a:effectLst>
              </a:defRPr>
            </a:lvl1pPr>
            <a:lvl2pPr>
              <a:lnSpc>
                <a:spcPct val="100000"/>
              </a:lnSpc>
              <a:defRPr b="0" cap="none" spc="0">
                <a:ln w="9525" cmpd="sng">
                  <a:solidFill>
                    <a:srgbClr val="FFFFFF"/>
                  </a:solidFill>
                  <a:prstDash val="solid"/>
                </a:ln>
                <a:solidFill>
                  <a:srgbClr val="FFFFFF"/>
                </a:solidFill>
                <a:effectLst>
                  <a:outerShdw blurRad="63500" dir="3600000" algn="tl" rotWithShape="0">
                    <a:srgbClr val="000000">
                      <a:alpha val="70000"/>
                    </a:srgbClr>
                  </a:outerShdw>
                </a:effectLst>
              </a:defRPr>
            </a:lvl2pPr>
            <a:lvl3pPr>
              <a:lnSpc>
                <a:spcPct val="100000"/>
              </a:lnSpc>
              <a:defRPr b="0" cap="none" spc="0">
                <a:ln w="9525" cmpd="sng">
                  <a:solidFill>
                    <a:srgbClr val="FFFFFF"/>
                  </a:solidFill>
                  <a:prstDash val="solid"/>
                </a:ln>
                <a:solidFill>
                  <a:srgbClr val="FFFFFF"/>
                </a:solidFill>
                <a:effectLst>
                  <a:outerShdw blurRad="63500" dir="3600000" algn="tl" rotWithShape="0">
                    <a:srgbClr val="000000">
                      <a:alpha val="70000"/>
                    </a:srgbClr>
                  </a:outerShdw>
                </a:effectLst>
              </a:defRPr>
            </a:lvl3pPr>
            <a:lvl4pPr>
              <a:lnSpc>
                <a:spcPct val="100000"/>
              </a:lnSpc>
              <a:defRPr b="0" cap="none" spc="0">
                <a:ln w="9525" cmpd="sng">
                  <a:solidFill>
                    <a:srgbClr val="FFFFFF"/>
                  </a:solidFill>
                  <a:prstDash val="solid"/>
                </a:ln>
                <a:solidFill>
                  <a:srgbClr val="FFFFFF"/>
                </a:solidFill>
                <a:effectLst>
                  <a:outerShdw blurRad="63500" dir="3600000" algn="tl" rotWithShape="0">
                    <a:srgbClr val="000000">
                      <a:alpha val="70000"/>
                    </a:srgbClr>
                  </a:outerShdw>
                </a:effectLst>
              </a:defRPr>
            </a:lvl4pPr>
            <a:lvl5pPr>
              <a:lnSpc>
                <a:spcPct val="100000"/>
              </a:lnSpc>
              <a:defRPr b="0" cap="none" spc="0">
                <a:ln w="9525" cmpd="sng">
                  <a:solidFill>
                    <a:srgbClr val="FFFFFF"/>
                  </a:solidFill>
                  <a:prstDash val="solid"/>
                </a:ln>
                <a:solidFill>
                  <a:srgbClr val="FFFFFF"/>
                </a:solidFill>
                <a:effectLst>
                  <a:outerShdw blurRad="63500" dir="3600000" algn="tl" rotWithShape="0">
                    <a:srgbClr val="000000">
                      <a:alpha val="70000"/>
                    </a:srgbClr>
                  </a:outerShdw>
                </a:effectLst>
              </a:defRPr>
            </a:lvl5pPr>
          </a:lstStyle>
          <a:p>
            <a:pPr lvl="0"/>
            <a:r>
              <a:rPr lang="sv-SE" dirty="0"/>
              <a:t>Klicka här för att skriva text eller klicka på valfri ikon för innehåll</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innehåll 2">
            <a:extLst>
              <a:ext uri="{FF2B5EF4-FFF2-40B4-BE49-F238E27FC236}">
                <a16:creationId xmlns:a16="http://schemas.microsoft.com/office/drawing/2014/main" id="{A9CBE357-1DCD-7D4F-8EE4-28D504B243C4}"/>
              </a:ext>
            </a:extLst>
          </p:cNvPr>
          <p:cNvSpPr>
            <a:spLocks noGrp="1"/>
          </p:cNvSpPr>
          <p:nvPr>
            <p:ph idx="10" hasCustomPrompt="1"/>
          </p:nvPr>
        </p:nvSpPr>
        <p:spPr>
          <a:xfrm>
            <a:off x="6284265" y="1714500"/>
            <a:ext cx="5485868" cy="4192496"/>
          </a:xfrm>
          <a:noFill/>
        </p:spPr>
        <p:txBody>
          <a:bodyPr/>
          <a:lstStyle>
            <a:lvl1pPr>
              <a:lnSpc>
                <a:spcPct val="100000"/>
              </a:lnSpc>
              <a:tabLst/>
              <a:defRPr b="1" cap="none" spc="0">
                <a:ln w="9525" cmpd="sng">
                  <a:solidFill>
                    <a:srgbClr val="FFFFFF"/>
                  </a:solidFill>
                  <a:prstDash val="solid"/>
                </a:ln>
                <a:solidFill>
                  <a:srgbClr val="FFFFFF"/>
                </a:solidFill>
                <a:effectLst>
                  <a:outerShdw blurRad="63500" dir="3600000" algn="tl" rotWithShape="0">
                    <a:srgbClr val="000000">
                      <a:alpha val="70000"/>
                    </a:srgbClr>
                  </a:outerShdw>
                </a:effectLst>
              </a:defRPr>
            </a:lvl1pPr>
            <a:lvl2pPr>
              <a:lnSpc>
                <a:spcPct val="100000"/>
              </a:lnSpc>
              <a:defRPr b="0" cap="none" spc="0">
                <a:ln w="9525" cmpd="sng">
                  <a:solidFill>
                    <a:srgbClr val="FFFFFF"/>
                  </a:solidFill>
                  <a:prstDash val="solid"/>
                </a:ln>
                <a:solidFill>
                  <a:srgbClr val="FFFFFF"/>
                </a:solidFill>
                <a:effectLst>
                  <a:outerShdw blurRad="63500" dir="3600000" algn="tl" rotWithShape="0">
                    <a:srgbClr val="000000">
                      <a:alpha val="70000"/>
                    </a:srgbClr>
                  </a:outerShdw>
                </a:effectLst>
              </a:defRPr>
            </a:lvl2pPr>
            <a:lvl3pPr>
              <a:lnSpc>
                <a:spcPct val="100000"/>
              </a:lnSpc>
              <a:defRPr b="0" cap="none" spc="0">
                <a:ln w="9525" cmpd="sng">
                  <a:solidFill>
                    <a:srgbClr val="FFFFFF"/>
                  </a:solidFill>
                  <a:prstDash val="solid"/>
                </a:ln>
                <a:solidFill>
                  <a:srgbClr val="FFFFFF"/>
                </a:solidFill>
                <a:effectLst>
                  <a:outerShdw blurRad="63500" dir="3600000" algn="tl" rotWithShape="0">
                    <a:srgbClr val="000000">
                      <a:alpha val="70000"/>
                    </a:srgbClr>
                  </a:outerShdw>
                </a:effectLst>
              </a:defRPr>
            </a:lvl3pPr>
            <a:lvl4pPr>
              <a:lnSpc>
                <a:spcPct val="100000"/>
              </a:lnSpc>
              <a:defRPr b="0" cap="none" spc="0">
                <a:ln w="9525" cmpd="sng">
                  <a:solidFill>
                    <a:srgbClr val="FFFFFF"/>
                  </a:solidFill>
                  <a:prstDash val="solid"/>
                </a:ln>
                <a:solidFill>
                  <a:srgbClr val="FFFFFF"/>
                </a:solidFill>
                <a:effectLst>
                  <a:outerShdw blurRad="63500" dir="3600000" algn="tl" rotWithShape="0">
                    <a:srgbClr val="000000">
                      <a:alpha val="70000"/>
                    </a:srgbClr>
                  </a:outerShdw>
                </a:effectLst>
              </a:defRPr>
            </a:lvl4pPr>
            <a:lvl5pPr>
              <a:lnSpc>
                <a:spcPct val="100000"/>
              </a:lnSpc>
              <a:defRPr b="0" cap="none" spc="0">
                <a:ln w="9525" cmpd="sng">
                  <a:solidFill>
                    <a:srgbClr val="FFFFFF"/>
                  </a:solidFill>
                  <a:prstDash val="solid"/>
                </a:ln>
                <a:solidFill>
                  <a:srgbClr val="FFFFFF"/>
                </a:solidFill>
                <a:effectLst>
                  <a:outerShdw blurRad="63500" dir="3600000" algn="tl" rotWithShape="0">
                    <a:srgbClr val="000000">
                      <a:alpha val="70000"/>
                    </a:srgbClr>
                  </a:outerShdw>
                </a:effectLst>
              </a:defRPr>
            </a:lvl5pPr>
          </a:lstStyle>
          <a:p>
            <a:pPr lvl="0"/>
            <a:r>
              <a:rPr lang="sv-SE" dirty="0"/>
              <a:t>Klicka här för att skriva text eller klicka på valfri ikon för innehåll</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2563109948"/>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Innehållssida alt tvådelad – rosa">
    <p:bg>
      <p:bgPr>
        <a:blipFill dpi="0" rotWithShape="0">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latshållare för innehåll 2"/>
          <p:cNvSpPr>
            <a:spLocks noGrp="1"/>
          </p:cNvSpPr>
          <p:nvPr>
            <p:ph sz="half" idx="1" hasCustomPrompt="1"/>
          </p:nvPr>
        </p:nvSpPr>
        <p:spPr>
          <a:xfrm>
            <a:off x="427209" y="1574800"/>
            <a:ext cx="4476485" cy="4330136"/>
          </a:xfrm>
          <a:solidFill>
            <a:schemeClr val="tx1"/>
          </a:solidFill>
          <a:ln>
            <a:solidFill>
              <a:schemeClr val="tx1"/>
            </a:solidFill>
          </a:ln>
        </p:spPr>
        <p:txBody>
          <a:bodyPr>
            <a:noAutofit/>
          </a:bodyPr>
          <a:lstStyle>
            <a:lvl1pPr>
              <a:defRPr sz="2800" spc="-51"/>
            </a:lvl1pPr>
            <a:lvl2pPr>
              <a:defRPr sz="2400" spc="-51"/>
            </a:lvl2pPr>
            <a:lvl3pPr>
              <a:defRPr sz="2000" spc="-51"/>
            </a:lvl3pPr>
            <a:lvl4pPr>
              <a:defRPr sz="1800" spc="-51"/>
            </a:lvl4pPr>
            <a:lvl5pPr>
              <a:defRPr sz="1800" spc="-51"/>
            </a:lvl5pPr>
            <a:lvl6pPr>
              <a:defRPr sz="1800"/>
            </a:lvl6pPr>
            <a:lvl7pPr>
              <a:defRPr sz="1800"/>
            </a:lvl7pPr>
            <a:lvl8pPr>
              <a:defRPr sz="1800"/>
            </a:lvl8pPr>
            <a:lvl9pPr>
              <a:defRPr sz="1800"/>
            </a:lvl9pPr>
          </a:lstStyle>
          <a:p>
            <a:pPr lvl="0"/>
            <a:r>
              <a:rPr lang="sv-SE" dirty="0"/>
              <a:t>Klicka här för att skriva text eller klicka på valfri ikon för innehåll</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innehåll 3"/>
          <p:cNvSpPr>
            <a:spLocks noGrp="1"/>
          </p:cNvSpPr>
          <p:nvPr>
            <p:ph sz="half" idx="2" hasCustomPrompt="1"/>
          </p:nvPr>
        </p:nvSpPr>
        <p:spPr>
          <a:xfrm>
            <a:off x="5285932" y="1574800"/>
            <a:ext cx="6495204" cy="4330136"/>
          </a:xfrm>
          <a:solidFill>
            <a:schemeClr val="tx1"/>
          </a:solidFill>
          <a:ln>
            <a:solidFill>
              <a:schemeClr val="tx1"/>
            </a:solidFill>
          </a:ln>
        </p:spPr>
        <p:txBody>
          <a:bodyPr>
            <a:noAutofit/>
          </a:bodyPr>
          <a:lstStyle>
            <a:lvl1pPr>
              <a:defRPr sz="2800" spc="-51"/>
            </a:lvl1pPr>
            <a:lvl2pPr>
              <a:defRPr sz="2400" spc="-51"/>
            </a:lvl2pPr>
            <a:lvl3pPr>
              <a:defRPr sz="2000" spc="-51"/>
            </a:lvl3pPr>
            <a:lvl4pPr>
              <a:defRPr sz="1800" spc="-51"/>
            </a:lvl4pPr>
            <a:lvl5pPr>
              <a:defRPr sz="1800" spc="-51"/>
            </a:lvl5pPr>
            <a:lvl6pPr>
              <a:defRPr sz="1800"/>
            </a:lvl6pPr>
            <a:lvl7pPr>
              <a:defRPr sz="1800"/>
            </a:lvl7pPr>
            <a:lvl8pPr>
              <a:defRPr sz="1800"/>
            </a:lvl8pPr>
            <a:lvl9pPr>
              <a:defRPr sz="1800"/>
            </a:lvl9pPr>
          </a:lstStyle>
          <a:p>
            <a:pPr lvl="0"/>
            <a:r>
              <a:rPr lang="sv-SE" dirty="0"/>
              <a:t>Klicka här för att skriva text eller klicka på valfri ikon för innehåll</a:t>
            </a:r>
          </a:p>
          <a:p>
            <a:pPr lvl="1"/>
            <a:r>
              <a:rPr lang="sv-SE" dirty="0"/>
              <a:t>Nivå två</a:t>
            </a:r>
          </a:p>
          <a:p>
            <a:pPr lvl="2"/>
            <a:r>
              <a:rPr lang="sv-SE" dirty="0"/>
              <a:t>Nivå tre</a:t>
            </a:r>
          </a:p>
          <a:p>
            <a:pPr lvl="3"/>
            <a:r>
              <a:rPr lang="sv-SE" dirty="0"/>
              <a:t>Nivå fyra</a:t>
            </a:r>
          </a:p>
          <a:p>
            <a:pPr lvl="4"/>
            <a:r>
              <a:rPr lang="sv-SE" dirty="0"/>
              <a:t>Nivå fem</a:t>
            </a:r>
          </a:p>
        </p:txBody>
      </p:sp>
      <p:sp>
        <p:nvSpPr>
          <p:cNvPr id="8" name="Rubrik 7"/>
          <p:cNvSpPr>
            <a:spLocks noGrp="1"/>
          </p:cNvSpPr>
          <p:nvPr>
            <p:ph type="title" hasCustomPrompt="1"/>
          </p:nvPr>
        </p:nvSpPr>
        <p:spPr>
          <a:xfrm>
            <a:off x="427209" y="323851"/>
            <a:ext cx="11353927" cy="1143000"/>
          </a:xfrm>
        </p:spPr>
        <p:txBody>
          <a:bodyPr/>
          <a:lstStyle>
            <a:lvl1pPr>
              <a:defRPr spc="-51"/>
            </a:lvl1pPr>
          </a:lstStyle>
          <a:p>
            <a:r>
              <a:rPr lang="sv-SE" dirty="0"/>
              <a:t>Klicka här för att skriva en rubrik</a:t>
            </a:r>
          </a:p>
        </p:txBody>
      </p:sp>
    </p:spTree>
    <p:extLst>
      <p:ext uri="{BB962C8B-B14F-4D97-AF65-F5344CB8AC3E}">
        <p14:creationId xmlns:p14="http://schemas.microsoft.com/office/powerpoint/2010/main" val="4194753814"/>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nehållssida – röd">
    <p:bg>
      <p:bgPr>
        <a:blipFill dpi="0" rotWithShape="0">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421873" y="323851"/>
            <a:ext cx="11348260" cy="1143000"/>
          </a:xfrm>
        </p:spPr>
        <p:txBody>
          <a:bodyPr/>
          <a:lstStyle>
            <a:lvl1pPr>
              <a:defRPr spc="-51"/>
            </a:lvl1pPr>
          </a:lstStyle>
          <a:p>
            <a:r>
              <a:rPr lang="sv-SE" dirty="0"/>
              <a:t>Klicka här för att skriva en rubrik</a:t>
            </a:r>
          </a:p>
        </p:txBody>
      </p:sp>
      <p:sp>
        <p:nvSpPr>
          <p:cNvPr id="4" name="Platshållare för innehåll 2"/>
          <p:cNvSpPr>
            <a:spLocks noGrp="1"/>
          </p:cNvSpPr>
          <p:nvPr>
            <p:ph idx="1" hasCustomPrompt="1"/>
          </p:nvPr>
        </p:nvSpPr>
        <p:spPr>
          <a:xfrm>
            <a:off x="421873" y="1714500"/>
            <a:ext cx="11348260" cy="4192496"/>
          </a:xfrm>
          <a:noFill/>
        </p:spPr>
        <p:txBody>
          <a:bodyPr/>
          <a:lstStyle>
            <a:lvl1pPr>
              <a:lnSpc>
                <a:spcPct val="100000"/>
              </a:lnSpc>
              <a:tabLst/>
              <a:defRPr b="1" cap="none" spc="0">
                <a:ln w="9525" cmpd="sng">
                  <a:solidFill>
                    <a:srgbClr val="FFFFFF"/>
                  </a:solidFill>
                  <a:prstDash val="solid"/>
                </a:ln>
                <a:solidFill>
                  <a:srgbClr val="FFFFFF"/>
                </a:solidFill>
                <a:effectLst>
                  <a:outerShdw blurRad="63500" dir="3600000" algn="tl" rotWithShape="0">
                    <a:srgbClr val="000000">
                      <a:alpha val="70000"/>
                    </a:srgbClr>
                  </a:outerShdw>
                </a:effectLst>
              </a:defRPr>
            </a:lvl1pPr>
            <a:lvl2pPr>
              <a:lnSpc>
                <a:spcPct val="100000"/>
              </a:lnSpc>
              <a:defRPr b="0" cap="none" spc="0">
                <a:ln w="9525" cmpd="sng">
                  <a:solidFill>
                    <a:srgbClr val="FFFFFF"/>
                  </a:solidFill>
                  <a:prstDash val="solid"/>
                </a:ln>
                <a:solidFill>
                  <a:srgbClr val="FFFFFF"/>
                </a:solidFill>
                <a:effectLst>
                  <a:outerShdw blurRad="63500" dir="3600000" algn="tl" rotWithShape="0">
                    <a:srgbClr val="000000">
                      <a:alpha val="70000"/>
                    </a:srgbClr>
                  </a:outerShdw>
                </a:effectLst>
              </a:defRPr>
            </a:lvl2pPr>
            <a:lvl3pPr>
              <a:lnSpc>
                <a:spcPct val="100000"/>
              </a:lnSpc>
              <a:defRPr b="0" cap="none" spc="0">
                <a:ln w="9525" cmpd="sng">
                  <a:solidFill>
                    <a:srgbClr val="FFFFFF"/>
                  </a:solidFill>
                  <a:prstDash val="solid"/>
                </a:ln>
                <a:solidFill>
                  <a:srgbClr val="FFFFFF"/>
                </a:solidFill>
                <a:effectLst>
                  <a:outerShdw blurRad="63500" dir="3600000" algn="tl" rotWithShape="0">
                    <a:srgbClr val="000000">
                      <a:alpha val="70000"/>
                    </a:srgbClr>
                  </a:outerShdw>
                </a:effectLst>
              </a:defRPr>
            </a:lvl3pPr>
            <a:lvl4pPr>
              <a:lnSpc>
                <a:spcPct val="100000"/>
              </a:lnSpc>
              <a:defRPr b="0" cap="none" spc="0">
                <a:ln w="9525" cmpd="sng">
                  <a:solidFill>
                    <a:srgbClr val="FFFFFF"/>
                  </a:solidFill>
                  <a:prstDash val="solid"/>
                </a:ln>
                <a:solidFill>
                  <a:srgbClr val="FFFFFF"/>
                </a:solidFill>
                <a:effectLst>
                  <a:outerShdw blurRad="63500" dir="3600000" algn="tl" rotWithShape="0">
                    <a:srgbClr val="000000">
                      <a:alpha val="70000"/>
                    </a:srgbClr>
                  </a:outerShdw>
                </a:effectLst>
              </a:defRPr>
            </a:lvl4pPr>
            <a:lvl5pPr>
              <a:lnSpc>
                <a:spcPct val="100000"/>
              </a:lnSpc>
              <a:defRPr b="0" cap="none" spc="0">
                <a:ln w="9525" cmpd="sng">
                  <a:solidFill>
                    <a:srgbClr val="FFFFFF"/>
                  </a:solidFill>
                  <a:prstDash val="solid"/>
                </a:ln>
                <a:solidFill>
                  <a:srgbClr val="FFFFFF"/>
                </a:solidFill>
                <a:effectLst>
                  <a:outerShdw blurRad="63500" dir="3600000" algn="tl" rotWithShape="0">
                    <a:srgbClr val="000000">
                      <a:alpha val="70000"/>
                    </a:srgbClr>
                  </a:outerShdw>
                </a:effectLst>
              </a:defRPr>
            </a:lvl5pPr>
          </a:lstStyle>
          <a:p>
            <a:pPr lvl="0"/>
            <a:r>
              <a:rPr lang="sv-SE" dirty="0"/>
              <a:t>Klicka här för att skriva text eller klicka på valfri ikon för innehåll</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4115499558"/>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rtsida text – orange">
    <p:bg>
      <p:bgPr>
        <a:blipFill dpi="0" rotWithShape="0">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ubrik 2"/>
          <p:cNvSpPr>
            <a:spLocks noGrp="1"/>
          </p:cNvSpPr>
          <p:nvPr>
            <p:ph type="title" hasCustomPrompt="1"/>
          </p:nvPr>
        </p:nvSpPr>
        <p:spPr>
          <a:xfrm>
            <a:off x="364142" y="1676400"/>
            <a:ext cx="11450230" cy="1942115"/>
          </a:xfrm>
        </p:spPr>
        <p:txBody>
          <a:bodyPr lIns="90000" tIns="36000">
            <a:noAutofit/>
          </a:bodyPr>
          <a:lstStyle>
            <a:lvl1pPr algn="l">
              <a:defRPr sz="7200" spc="-51"/>
            </a:lvl1pPr>
          </a:lstStyle>
          <a:p>
            <a:r>
              <a:rPr lang="sv-SE" dirty="0"/>
              <a:t>Klicka här för att skriva en rubrik</a:t>
            </a:r>
          </a:p>
        </p:txBody>
      </p:sp>
      <p:sp>
        <p:nvSpPr>
          <p:cNvPr id="5" name="Platshållare för text 3">
            <a:extLst>
              <a:ext uri="{FF2B5EF4-FFF2-40B4-BE49-F238E27FC236}">
                <a16:creationId xmlns:a16="http://schemas.microsoft.com/office/drawing/2014/main" id="{DCEA90F0-1DDB-7042-8CF6-7995F98FDB38}"/>
              </a:ext>
            </a:extLst>
          </p:cNvPr>
          <p:cNvSpPr>
            <a:spLocks noGrp="1"/>
          </p:cNvSpPr>
          <p:nvPr>
            <p:ph type="body" sz="quarter" idx="10" hasCustomPrompt="1"/>
          </p:nvPr>
        </p:nvSpPr>
        <p:spPr>
          <a:xfrm>
            <a:off x="356050" y="3818964"/>
            <a:ext cx="11458125" cy="880638"/>
          </a:xfrm>
          <a:noFill/>
        </p:spPr>
        <p:txBody>
          <a:bodyPr lIns="72000" tIns="36000" anchor="ctr" anchorCtr="0">
            <a:normAutofit/>
          </a:bodyPr>
          <a:lstStyle>
            <a:lvl1pPr marL="0" indent="0" algn="l" latinLnBrk="0" hangingPunct="1">
              <a:lnSpc>
                <a:spcPct val="80000"/>
              </a:lnSpc>
              <a:spcBef>
                <a:spcPts val="0"/>
              </a:spcBef>
              <a:buNone/>
              <a:defRPr>
                <a:solidFill>
                  <a:schemeClr val="tx1"/>
                </a:solidFill>
                <a:effectLst>
                  <a:outerShdw blurRad="63500" algn="ctr" rotWithShape="0">
                    <a:prstClr val="black">
                      <a:alpha val="40000"/>
                    </a:prstClr>
                  </a:outerShdw>
                </a:effectLst>
              </a:defRPr>
            </a:lvl1pPr>
          </a:lstStyle>
          <a:p>
            <a:r>
              <a:rPr lang="sv-SE" dirty="0"/>
              <a:t>Här skriver du en underrubrik</a:t>
            </a:r>
          </a:p>
        </p:txBody>
      </p:sp>
    </p:spTree>
    <p:extLst>
      <p:ext uri="{BB962C8B-B14F-4D97-AF65-F5344CB8AC3E}">
        <p14:creationId xmlns:p14="http://schemas.microsoft.com/office/powerpoint/2010/main" val="242378506"/>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nehållssida tvådelad – röd">
    <p:bg>
      <p:bgPr>
        <a:blipFill dpi="0" rotWithShape="0">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421873" y="323851"/>
            <a:ext cx="11348260" cy="1143000"/>
          </a:xfrm>
        </p:spPr>
        <p:txBody>
          <a:bodyPr/>
          <a:lstStyle>
            <a:lvl1pPr>
              <a:defRPr spc="-51">
                <a:ln w="12700" cmpd="sng">
                  <a:solidFill>
                    <a:srgbClr val="FFFFFF"/>
                  </a:solidFill>
                  <a:prstDash val="solid"/>
                </a:ln>
              </a:defRPr>
            </a:lvl1pPr>
          </a:lstStyle>
          <a:p>
            <a:r>
              <a:rPr lang="sv-SE" dirty="0"/>
              <a:t>Klicka här för att skriva en rubrik</a:t>
            </a:r>
          </a:p>
        </p:txBody>
      </p:sp>
      <p:sp>
        <p:nvSpPr>
          <p:cNvPr id="3" name="Platshållare för innehåll 2"/>
          <p:cNvSpPr>
            <a:spLocks noGrp="1"/>
          </p:cNvSpPr>
          <p:nvPr>
            <p:ph idx="1" hasCustomPrompt="1"/>
          </p:nvPr>
        </p:nvSpPr>
        <p:spPr>
          <a:xfrm>
            <a:off x="421873" y="1714500"/>
            <a:ext cx="5485868" cy="4192496"/>
          </a:xfrm>
          <a:noFill/>
        </p:spPr>
        <p:txBody>
          <a:bodyPr/>
          <a:lstStyle>
            <a:lvl1pPr>
              <a:lnSpc>
                <a:spcPct val="100000"/>
              </a:lnSpc>
              <a:tabLst/>
              <a:defRPr b="1" cap="none" spc="0">
                <a:ln w="9525" cmpd="sng">
                  <a:solidFill>
                    <a:srgbClr val="FFFFFF"/>
                  </a:solidFill>
                  <a:prstDash val="solid"/>
                </a:ln>
                <a:solidFill>
                  <a:srgbClr val="FFFFFF"/>
                </a:solidFill>
                <a:effectLst>
                  <a:outerShdw blurRad="63500" dir="3600000" algn="tl" rotWithShape="0">
                    <a:srgbClr val="000000">
                      <a:alpha val="70000"/>
                    </a:srgbClr>
                  </a:outerShdw>
                </a:effectLst>
              </a:defRPr>
            </a:lvl1pPr>
            <a:lvl2pPr>
              <a:lnSpc>
                <a:spcPct val="100000"/>
              </a:lnSpc>
              <a:defRPr b="0" cap="none" spc="0">
                <a:ln w="9525" cmpd="sng">
                  <a:solidFill>
                    <a:srgbClr val="FFFFFF"/>
                  </a:solidFill>
                  <a:prstDash val="solid"/>
                </a:ln>
                <a:solidFill>
                  <a:srgbClr val="FFFFFF"/>
                </a:solidFill>
                <a:effectLst>
                  <a:outerShdw blurRad="63500" dir="3600000" algn="tl" rotWithShape="0">
                    <a:srgbClr val="000000">
                      <a:alpha val="70000"/>
                    </a:srgbClr>
                  </a:outerShdw>
                </a:effectLst>
              </a:defRPr>
            </a:lvl2pPr>
            <a:lvl3pPr>
              <a:lnSpc>
                <a:spcPct val="100000"/>
              </a:lnSpc>
              <a:defRPr b="0" cap="none" spc="0">
                <a:ln w="9525" cmpd="sng">
                  <a:solidFill>
                    <a:srgbClr val="FFFFFF"/>
                  </a:solidFill>
                  <a:prstDash val="solid"/>
                </a:ln>
                <a:solidFill>
                  <a:srgbClr val="FFFFFF"/>
                </a:solidFill>
                <a:effectLst>
                  <a:outerShdw blurRad="63500" dir="3600000" algn="tl" rotWithShape="0">
                    <a:srgbClr val="000000">
                      <a:alpha val="70000"/>
                    </a:srgbClr>
                  </a:outerShdw>
                </a:effectLst>
              </a:defRPr>
            </a:lvl3pPr>
            <a:lvl4pPr>
              <a:lnSpc>
                <a:spcPct val="100000"/>
              </a:lnSpc>
              <a:defRPr b="0" cap="none" spc="0">
                <a:ln w="9525" cmpd="sng">
                  <a:solidFill>
                    <a:srgbClr val="FFFFFF"/>
                  </a:solidFill>
                  <a:prstDash val="solid"/>
                </a:ln>
                <a:solidFill>
                  <a:srgbClr val="FFFFFF"/>
                </a:solidFill>
                <a:effectLst>
                  <a:outerShdw blurRad="63500" dir="3600000" algn="tl" rotWithShape="0">
                    <a:srgbClr val="000000">
                      <a:alpha val="70000"/>
                    </a:srgbClr>
                  </a:outerShdw>
                </a:effectLst>
              </a:defRPr>
            </a:lvl4pPr>
            <a:lvl5pPr>
              <a:lnSpc>
                <a:spcPct val="100000"/>
              </a:lnSpc>
              <a:defRPr b="0" cap="none" spc="0">
                <a:ln w="9525" cmpd="sng">
                  <a:solidFill>
                    <a:srgbClr val="FFFFFF"/>
                  </a:solidFill>
                  <a:prstDash val="solid"/>
                </a:ln>
                <a:solidFill>
                  <a:srgbClr val="FFFFFF"/>
                </a:solidFill>
                <a:effectLst>
                  <a:outerShdw blurRad="63500" dir="3600000" algn="tl" rotWithShape="0">
                    <a:srgbClr val="000000">
                      <a:alpha val="70000"/>
                    </a:srgbClr>
                  </a:outerShdw>
                </a:effectLst>
              </a:defRPr>
            </a:lvl5pPr>
          </a:lstStyle>
          <a:p>
            <a:pPr lvl="0"/>
            <a:r>
              <a:rPr lang="sv-SE" dirty="0"/>
              <a:t>Klicka här för att skriva text eller klicka på valfri ikon för innehåll</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innehåll 2">
            <a:extLst>
              <a:ext uri="{FF2B5EF4-FFF2-40B4-BE49-F238E27FC236}">
                <a16:creationId xmlns:a16="http://schemas.microsoft.com/office/drawing/2014/main" id="{A9CBE357-1DCD-7D4F-8EE4-28D504B243C4}"/>
              </a:ext>
            </a:extLst>
          </p:cNvPr>
          <p:cNvSpPr>
            <a:spLocks noGrp="1"/>
          </p:cNvSpPr>
          <p:nvPr>
            <p:ph idx="10" hasCustomPrompt="1"/>
          </p:nvPr>
        </p:nvSpPr>
        <p:spPr>
          <a:xfrm>
            <a:off x="6284265" y="1714500"/>
            <a:ext cx="5485868" cy="4192496"/>
          </a:xfrm>
          <a:noFill/>
        </p:spPr>
        <p:txBody>
          <a:bodyPr/>
          <a:lstStyle>
            <a:lvl1pPr>
              <a:lnSpc>
                <a:spcPct val="100000"/>
              </a:lnSpc>
              <a:tabLst/>
              <a:defRPr b="1" cap="none" spc="0">
                <a:ln w="9525" cmpd="sng">
                  <a:solidFill>
                    <a:srgbClr val="FFFFFF"/>
                  </a:solidFill>
                  <a:prstDash val="solid"/>
                </a:ln>
                <a:solidFill>
                  <a:srgbClr val="FFFFFF"/>
                </a:solidFill>
                <a:effectLst>
                  <a:outerShdw blurRad="63500" dir="3600000" algn="tl" rotWithShape="0">
                    <a:srgbClr val="000000">
                      <a:alpha val="70000"/>
                    </a:srgbClr>
                  </a:outerShdw>
                </a:effectLst>
              </a:defRPr>
            </a:lvl1pPr>
            <a:lvl2pPr>
              <a:lnSpc>
                <a:spcPct val="100000"/>
              </a:lnSpc>
              <a:defRPr b="0" cap="none" spc="0">
                <a:ln w="9525" cmpd="sng">
                  <a:solidFill>
                    <a:srgbClr val="FFFFFF"/>
                  </a:solidFill>
                  <a:prstDash val="solid"/>
                </a:ln>
                <a:solidFill>
                  <a:srgbClr val="FFFFFF"/>
                </a:solidFill>
                <a:effectLst>
                  <a:outerShdw blurRad="63500" dir="3600000" algn="tl" rotWithShape="0">
                    <a:srgbClr val="000000">
                      <a:alpha val="70000"/>
                    </a:srgbClr>
                  </a:outerShdw>
                </a:effectLst>
              </a:defRPr>
            </a:lvl2pPr>
            <a:lvl3pPr>
              <a:lnSpc>
                <a:spcPct val="100000"/>
              </a:lnSpc>
              <a:defRPr b="0" cap="none" spc="0">
                <a:ln w="9525" cmpd="sng">
                  <a:solidFill>
                    <a:srgbClr val="FFFFFF"/>
                  </a:solidFill>
                  <a:prstDash val="solid"/>
                </a:ln>
                <a:solidFill>
                  <a:srgbClr val="FFFFFF"/>
                </a:solidFill>
                <a:effectLst>
                  <a:outerShdw blurRad="63500" dir="3600000" algn="tl" rotWithShape="0">
                    <a:srgbClr val="000000">
                      <a:alpha val="70000"/>
                    </a:srgbClr>
                  </a:outerShdw>
                </a:effectLst>
              </a:defRPr>
            </a:lvl3pPr>
            <a:lvl4pPr>
              <a:lnSpc>
                <a:spcPct val="100000"/>
              </a:lnSpc>
              <a:defRPr b="0" cap="none" spc="0">
                <a:ln w="9525" cmpd="sng">
                  <a:solidFill>
                    <a:srgbClr val="FFFFFF"/>
                  </a:solidFill>
                  <a:prstDash val="solid"/>
                </a:ln>
                <a:solidFill>
                  <a:srgbClr val="FFFFFF"/>
                </a:solidFill>
                <a:effectLst>
                  <a:outerShdw blurRad="63500" dir="3600000" algn="tl" rotWithShape="0">
                    <a:srgbClr val="000000">
                      <a:alpha val="70000"/>
                    </a:srgbClr>
                  </a:outerShdw>
                </a:effectLst>
              </a:defRPr>
            </a:lvl4pPr>
            <a:lvl5pPr>
              <a:lnSpc>
                <a:spcPct val="100000"/>
              </a:lnSpc>
              <a:defRPr b="0" cap="none" spc="0">
                <a:ln w="9525" cmpd="sng">
                  <a:solidFill>
                    <a:srgbClr val="FFFFFF"/>
                  </a:solidFill>
                  <a:prstDash val="solid"/>
                </a:ln>
                <a:solidFill>
                  <a:srgbClr val="FFFFFF"/>
                </a:solidFill>
                <a:effectLst>
                  <a:outerShdw blurRad="63500" dir="3600000" algn="tl" rotWithShape="0">
                    <a:srgbClr val="000000">
                      <a:alpha val="70000"/>
                    </a:srgbClr>
                  </a:outerShdw>
                </a:effectLst>
              </a:defRPr>
            </a:lvl5pPr>
          </a:lstStyle>
          <a:p>
            <a:pPr lvl="0"/>
            <a:r>
              <a:rPr lang="sv-SE" dirty="0"/>
              <a:t>Klicka här för att skriva text eller klicka på valfri ikon för innehåll</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3276543270"/>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Innehållssida alt tvådelad – röd">
    <p:bg>
      <p:bgPr>
        <a:blipFill dpi="0" rotWithShape="0">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latshållare för innehåll 2"/>
          <p:cNvSpPr>
            <a:spLocks noGrp="1"/>
          </p:cNvSpPr>
          <p:nvPr>
            <p:ph sz="half" idx="1" hasCustomPrompt="1"/>
          </p:nvPr>
        </p:nvSpPr>
        <p:spPr>
          <a:xfrm>
            <a:off x="427209" y="1574800"/>
            <a:ext cx="4476485" cy="4330136"/>
          </a:xfrm>
          <a:solidFill>
            <a:schemeClr val="tx1"/>
          </a:solidFill>
          <a:ln>
            <a:solidFill>
              <a:schemeClr val="tx1"/>
            </a:solidFill>
          </a:ln>
        </p:spPr>
        <p:txBody>
          <a:bodyPr>
            <a:noAutofit/>
          </a:bodyPr>
          <a:lstStyle>
            <a:lvl1pPr>
              <a:defRPr sz="2800" spc="-51"/>
            </a:lvl1pPr>
            <a:lvl2pPr>
              <a:defRPr sz="2400" spc="-51"/>
            </a:lvl2pPr>
            <a:lvl3pPr>
              <a:defRPr sz="2000" spc="-51"/>
            </a:lvl3pPr>
            <a:lvl4pPr>
              <a:defRPr sz="1800" spc="-51"/>
            </a:lvl4pPr>
            <a:lvl5pPr>
              <a:defRPr sz="1800" spc="-51"/>
            </a:lvl5pPr>
            <a:lvl6pPr>
              <a:defRPr sz="1800"/>
            </a:lvl6pPr>
            <a:lvl7pPr>
              <a:defRPr sz="1800"/>
            </a:lvl7pPr>
            <a:lvl8pPr>
              <a:defRPr sz="1800"/>
            </a:lvl8pPr>
            <a:lvl9pPr>
              <a:defRPr sz="1800"/>
            </a:lvl9pPr>
          </a:lstStyle>
          <a:p>
            <a:pPr lvl="0"/>
            <a:r>
              <a:rPr lang="sv-SE" dirty="0"/>
              <a:t>Klicka här för att skriva text eller klicka på valfri ikon för innehåll</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innehåll 3"/>
          <p:cNvSpPr>
            <a:spLocks noGrp="1"/>
          </p:cNvSpPr>
          <p:nvPr>
            <p:ph sz="half" idx="2" hasCustomPrompt="1"/>
          </p:nvPr>
        </p:nvSpPr>
        <p:spPr>
          <a:xfrm>
            <a:off x="5285932" y="1574800"/>
            <a:ext cx="6495204" cy="4330136"/>
          </a:xfrm>
          <a:solidFill>
            <a:schemeClr val="tx1"/>
          </a:solidFill>
          <a:ln>
            <a:solidFill>
              <a:schemeClr val="tx1"/>
            </a:solidFill>
          </a:ln>
        </p:spPr>
        <p:txBody>
          <a:bodyPr>
            <a:noAutofit/>
          </a:bodyPr>
          <a:lstStyle>
            <a:lvl1pPr>
              <a:defRPr sz="2800" spc="-51"/>
            </a:lvl1pPr>
            <a:lvl2pPr>
              <a:defRPr sz="2400" spc="-51"/>
            </a:lvl2pPr>
            <a:lvl3pPr>
              <a:defRPr sz="2000" spc="-51"/>
            </a:lvl3pPr>
            <a:lvl4pPr>
              <a:defRPr sz="1800" spc="-51"/>
            </a:lvl4pPr>
            <a:lvl5pPr>
              <a:defRPr sz="1800" spc="-51"/>
            </a:lvl5pPr>
            <a:lvl6pPr>
              <a:defRPr sz="1800"/>
            </a:lvl6pPr>
            <a:lvl7pPr>
              <a:defRPr sz="1800"/>
            </a:lvl7pPr>
            <a:lvl8pPr>
              <a:defRPr sz="1800"/>
            </a:lvl8pPr>
            <a:lvl9pPr>
              <a:defRPr sz="1800"/>
            </a:lvl9pPr>
          </a:lstStyle>
          <a:p>
            <a:pPr lvl="0"/>
            <a:r>
              <a:rPr lang="sv-SE" dirty="0"/>
              <a:t>Klicka här för att skriva text eller klicka på valfri ikon för innehåll</a:t>
            </a:r>
          </a:p>
          <a:p>
            <a:pPr lvl="1"/>
            <a:r>
              <a:rPr lang="sv-SE" dirty="0"/>
              <a:t>Nivå två</a:t>
            </a:r>
          </a:p>
          <a:p>
            <a:pPr lvl="2"/>
            <a:r>
              <a:rPr lang="sv-SE" dirty="0"/>
              <a:t>Nivå tre</a:t>
            </a:r>
          </a:p>
          <a:p>
            <a:pPr lvl="3"/>
            <a:r>
              <a:rPr lang="sv-SE" dirty="0"/>
              <a:t>Nivå fyra</a:t>
            </a:r>
          </a:p>
          <a:p>
            <a:pPr lvl="4"/>
            <a:r>
              <a:rPr lang="sv-SE" dirty="0"/>
              <a:t>Nivå fem</a:t>
            </a:r>
          </a:p>
        </p:txBody>
      </p:sp>
      <p:sp>
        <p:nvSpPr>
          <p:cNvPr id="8" name="Rubrik 7"/>
          <p:cNvSpPr>
            <a:spLocks noGrp="1"/>
          </p:cNvSpPr>
          <p:nvPr>
            <p:ph type="title" hasCustomPrompt="1"/>
          </p:nvPr>
        </p:nvSpPr>
        <p:spPr>
          <a:xfrm>
            <a:off x="427209" y="323851"/>
            <a:ext cx="11353927" cy="1143000"/>
          </a:xfrm>
        </p:spPr>
        <p:txBody>
          <a:bodyPr/>
          <a:lstStyle>
            <a:lvl1pPr>
              <a:defRPr spc="-51"/>
            </a:lvl1pPr>
          </a:lstStyle>
          <a:p>
            <a:r>
              <a:rPr lang="sv-SE" dirty="0"/>
              <a:t>Klicka här för att skriva en rubrik</a:t>
            </a:r>
          </a:p>
        </p:txBody>
      </p:sp>
    </p:spTree>
    <p:extLst>
      <p:ext uri="{BB962C8B-B14F-4D97-AF65-F5344CB8AC3E}">
        <p14:creationId xmlns:p14="http://schemas.microsoft.com/office/powerpoint/2010/main" val="2660395348"/>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nehållssida – svart">
    <p:bg>
      <p:bgPr>
        <a:blipFill dpi="0" rotWithShape="0">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421873" y="323851"/>
            <a:ext cx="11348260" cy="1143000"/>
          </a:xfrm>
        </p:spPr>
        <p:txBody>
          <a:bodyPr/>
          <a:lstStyle>
            <a:lvl1pPr>
              <a:defRPr spc="-51">
                <a:ln w="12700" cmpd="sng">
                  <a:solidFill>
                    <a:srgbClr val="FFFFFF"/>
                  </a:solidFill>
                  <a:prstDash val="solid"/>
                </a:ln>
              </a:defRPr>
            </a:lvl1pPr>
          </a:lstStyle>
          <a:p>
            <a:r>
              <a:rPr lang="sv-SE" dirty="0"/>
              <a:t>Klicka här för att skriva en rubrik</a:t>
            </a:r>
          </a:p>
        </p:txBody>
      </p:sp>
      <p:sp>
        <p:nvSpPr>
          <p:cNvPr id="8" name="Platshållare för innehåll 2"/>
          <p:cNvSpPr>
            <a:spLocks noGrp="1"/>
          </p:cNvSpPr>
          <p:nvPr>
            <p:ph idx="1" hasCustomPrompt="1"/>
          </p:nvPr>
        </p:nvSpPr>
        <p:spPr>
          <a:xfrm>
            <a:off x="421873" y="1714500"/>
            <a:ext cx="11348260" cy="4192496"/>
          </a:xfrm>
          <a:noFill/>
        </p:spPr>
        <p:txBody>
          <a:bodyPr/>
          <a:lstStyle>
            <a:lvl1pPr>
              <a:lnSpc>
                <a:spcPct val="100000"/>
              </a:lnSpc>
              <a:tabLst/>
              <a:defRPr b="1" cap="none" spc="0">
                <a:ln w="9525" cmpd="sng">
                  <a:solidFill>
                    <a:srgbClr val="FFFFFF"/>
                  </a:solidFill>
                  <a:prstDash val="solid"/>
                </a:ln>
                <a:solidFill>
                  <a:srgbClr val="FFFFFF"/>
                </a:solidFill>
                <a:effectLst>
                  <a:outerShdw blurRad="63500" dir="3600000" algn="tl" rotWithShape="0">
                    <a:srgbClr val="000000">
                      <a:alpha val="70000"/>
                    </a:srgbClr>
                  </a:outerShdw>
                </a:effectLst>
              </a:defRPr>
            </a:lvl1pPr>
            <a:lvl2pPr>
              <a:lnSpc>
                <a:spcPct val="100000"/>
              </a:lnSpc>
              <a:defRPr b="0" cap="none" spc="0">
                <a:ln w="9525" cmpd="sng">
                  <a:solidFill>
                    <a:srgbClr val="FFFFFF"/>
                  </a:solidFill>
                  <a:prstDash val="solid"/>
                </a:ln>
                <a:solidFill>
                  <a:srgbClr val="FFFFFF"/>
                </a:solidFill>
                <a:effectLst>
                  <a:outerShdw blurRad="63500" dir="3600000" algn="tl" rotWithShape="0">
                    <a:srgbClr val="000000">
                      <a:alpha val="70000"/>
                    </a:srgbClr>
                  </a:outerShdw>
                </a:effectLst>
              </a:defRPr>
            </a:lvl2pPr>
            <a:lvl3pPr>
              <a:lnSpc>
                <a:spcPct val="100000"/>
              </a:lnSpc>
              <a:defRPr b="0" cap="none" spc="0">
                <a:ln w="9525" cmpd="sng">
                  <a:solidFill>
                    <a:srgbClr val="FFFFFF"/>
                  </a:solidFill>
                  <a:prstDash val="solid"/>
                </a:ln>
                <a:solidFill>
                  <a:srgbClr val="FFFFFF"/>
                </a:solidFill>
                <a:effectLst>
                  <a:outerShdw blurRad="63500" dir="3600000" algn="tl" rotWithShape="0">
                    <a:srgbClr val="000000">
                      <a:alpha val="70000"/>
                    </a:srgbClr>
                  </a:outerShdw>
                </a:effectLst>
              </a:defRPr>
            </a:lvl3pPr>
            <a:lvl4pPr>
              <a:lnSpc>
                <a:spcPct val="100000"/>
              </a:lnSpc>
              <a:defRPr b="0" cap="none" spc="0">
                <a:ln w="9525" cmpd="sng">
                  <a:solidFill>
                    <a:srgbClr val="FFFFFF"/>
                  </a:solidFill>
                  <a:prstDash val="solid"/>
                </a:ln>
                <a:solidFill>
                  <a:srgbClr val="FFFFFF"/>
                </a:solidFill>
                <a:effectLst>
                  <a:outerShdw blurRad="63500" dir="3600000" algn="tl" rotWithShape="0">
                    <a:srgbClr val="000000">
                      <a:alpha val="70000"/>
                    </a:srgbClr>
                  </a:outerShdw>
                </a:effectLst>
              </a:defRPr>
            </a:lvl4pPr>
            <a:lvl5pPr>
              <a:lnSpc>
                <a:spcPct val="100000"/>
              </a:lnSpc>
              <a:defRPr b="0" cap="none" spc="0">
                <a:ln w="9525" cmpd="sng">
                  <a:solidFill>
                    <a:srgbClr val="FFFFFF"/>
                  </a:solidFill>
                  <a:prstDash val="solid"/>
                </a:ln>
                <a:solidFill>
                  <a:srgbClr val="FFFFFF"/>
                </a:solidFill>
                <a:effectLst>
                  <a:outerShdw blurRad="63500" dir="3600000" algn="tl" rotWithShape="0">
                    <a:srgbClr val="000000">
                      <a:alpha val="70000"/>
                    </a:srgbClr>
                  </a:outerShdw>
                </a:effectLst>
              </a:defRPr>
            </a:lvl5pPr>
          </a:lstStyle>
          <a:p>
            <a:pPr lvl="0"/>
            <a:r>
              <a:rPr lang="sv-SE" dirty="0"/>
              <a:t>Klicka här för att skriva text eller klicka på valfri ikon för innehåll</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2052950013"/>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nnehållssida tvådelad – svart">
    <p:bg>
      <p:bgPr>
        <a:blipFill dpi="0" rotWithShape="0">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421873" y="323851"/>
            <a:ext cx="11348260" cy="1143000"/>
          </a:xfrm>
        </p:spPr>
        <p:txBody>
          <a:bodyPr/>
          <a:lstStyle>
            <a:lvl1pPr>
              <a:defRPr spc="-51">
                <a:ln w="12700" cmpd="sng">
                  <a:solidFill>
                    <a:srgbClr val="FFFFFF"/>
                  </a:solidFill>
                  <a:prstDash val="solid"/>
                </a:ln>
              </a:defRPr>
            </a:lvl1pPr>
          </a:lstStyle>
          <a:p>
            <a:r>
              <a:rPr lang="sv-SE" dirty="0"/>
              <a:t>Klicka här för att skriva en rubrik</a:t>
            </a:r>
          </a:p>
        </p:txBody>
      </p:sp>
      <p:sp>
        <p:nvSpPr>
          <p:cNvPr id="3" name="Platshållare för innehåll 2"/>
          <p:cNvSpPr>
            <a:spLocks noGrp="1"/>
          </p:cNvSpPr>
          <p:nvPr>
            <p:ph idx="1" hasCustomPrompt="1"/>
          </p:nvPr>
        </p:nvSpPr>
        <p:spPr>
          <a:xfrm>
            <a:off x="421873" y="1714500"/>
            <a:ext cx="5485868" cy="4192496"/>
          </a:xfrm>
          <a:noFill/>
        </p:spPr>
        <p:txBody>
          <a:bodyPr/>
          <a:lstStyle>
            <a:lvl1pPr>
              <a:lnSpc>
                <a:spcPct val="100000"/>
              </a:lnSpc>
              <a:tabLst/>
              <a:defRPr b="1" cap="none" spc="0">
                <a:ln w="9525" cmpd="sng">
                  <a:solidFill>
                    <a:srgbClr val="FFFFFF"/>
                  </a:solidFill>
                  <a:prstDash val="solid"/>
                </a:ln>
                <a:solidFill>
                  <a:srgbClr val="FFFFFF"/>
                </a:solidFill>
                <a:effectLst>
                  <a:outerShdw blurRad="63500" dir="3600000" algn="tl" rotWithShape="0">
                    <a:srgbClr val="000000">
                      <a:alpha val="70000"/>
                    </a:srgbClr>
                  </a:outerShdw>
                </a:effectLst>
              </a:defRPr>
            </a:lvl1pPr>
            <a:lvl2pPr>
              <a:lnSpc>
                <a:spcPct val="100000"/>
              </a:lnSpc>
              <a:defRPr b="0" cap="none" spc="0">
                <a:ln w="9525" cmpd="sng">
                  <a:solidFill>
                    <a:srgbClr val="FFFFFF"/>
                  </a:solidFill>
                  <a:prstDash val="solid"/>
                </a:ln>
                <a:solidFill>
                  <a:srgbClr val="FFFFFF"/>
                </a:solidFill>
                <a:effectLst>
                  <a:outerShdw blurRad="63500" dir="3600000" algn="tl" rotWithShape="0">
                    <a:srgbClr val="000000">
                      <a:alpha val="70000"/>
                    </a:srgbClr>
                  </a:outerShdw>
                </a:effectLst>
              </a:defRPr>
            </a:lvl2pPr>
            <a:lvl3pPr>
              <a:lnSpc>
                <a:spcPct val="100000"/>
              </a:lnSpc>
              <a:defRPr b="0" cap="none" spc="0">
                <a:ln w="9525" cmpd="sng">
                  <a:solidFill>
                    <a:srgbClr val="FFFFFF"/>
                  </a:solidFill>
                  <a:prstDash val="solid"/>
                </a:ln>
                <a:solidFill>
                  <a:srgbClr val="FFFFFF"/>
                </a:solidFill>
                <a:effectLst>
                  <a:outerShdw blurRad="63500" dir="3600000" algn="tl" rotWithShape="0">
                    <a:srgbClr val="000000">
                      <a:alpha val="70000"/>
                    </a:srgbClr>
                  </a:outerShdw>
                </a:effectLst>
              </a:defRPr>
            </a:lvl3pPr>
            <a:lvl4pPr>
              <a:lnSpc>
                <a:spcPct val="100000"/>
              </a:lnSpc>
              <a:defRPr b="0" cap="none" spc="0">
                <a:ln w="9525" cmpd="sng">
                  <a:solidFill>
                    <a:srgbClr val="FFFFFF"/>
                  </a:solidFill>
                  <a:prstDash val="solid"/>
                </a:ln>
                <a:solidFill>
                  <a:srgbClr val="FFFFFF"/>
                </a:solidFill>
                <a:effectLst>
                  <a:outerShdw blurRad="63500" dir="3600000" algn="tl" rotWithShape="0">
                    <a:srgbClr val="000000">
                      <a:alpha val="70000"/>
                    </a:srgbClr>
                  </a:outerShdw>
                </a:effectLst>
              </a:defRPr>
            </a:lvl4pPr>
            <a:lvl5pPr>
              <a:lnSpc>
                <a:spcPct val="100000"/>
              </a:lnSpc>
              <a:defRPr b="0" cap="none" spc="0">
                <a:ln w="9525" cmpd="sng">
                  <a:solidFill>
                    <a:srgbClr val="FFFFFF"/>
                  </a:solidFill>
                  <a:prstDash val="solid"/>
                </a:ln>
                <a:solidFill>
                  <a:srgbClr val="FFFFFF"/>
                </a:solidFill>
                <a:effectLst>
                  <a:outerShdw blurRad="63500" dir="3600000" algn="tl" rotWithShape="0">
                    <a:srgbClr val="000000">
                      <a:alpha val="70000"/>
                    </a:srgbClr>
                  </a:outerShdw>
                </a:effectLst>
              </a:defRPr>
            </a:lvl5pPr>
          </a:lstStyle>
          <a:p>
            <a:pPr lvl="0"/>
            <a:r>
              <a:rPr lang="sv-SE" dirty="0"/>
              <a:t>Klicka här för att skriva text eller klicka på valfri ikon för innehåll</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innehåll 2">
            <a:extLst>
              <a:ext uri="{FF2B5EF4-FFF2-40B4-BE49-F238E27FC236}">
                <a16:creationId xmlns:a16="http://schemas.microsoft.com/office/drawing/2014/main" id="{A9CBE357-1DCD-7D4F-8EE4-28D504B243C4}"/>
              </a:ext>
            </a:extLst>
          </p:cNvPr>
          <p:cNvSpPr>
            <a:spLocks noGrp="1"/>
          </p:cNvSpPr>
          <p:nvPr>
            <p:ph idx="10" hasCustomPrompt="1"/>
          </p:nvPr>
        </p:nvSpPr>
        <p:spPr>
          <a:xfrm>
            <a:off x="6284265" y="1714500"/>
            <a:ext cx="5485868" cy="4192496"/>
          </a:xfrm>
          <a:noFill/>
        </p:spPr>
        <p:txBody>
          <a:bodyPr/>
          <a:lstStyle>
            <a:lvl1pPr>
              <a:lnSpc>
                <a:spcPct val="100000"/>
              </a:lnSpc>
              <a:tabLst/>
              <a:defRPr b="1" cap="none" spc="0">
                <a:ln w="9525" cmpd="sng">
                  <a:solidFill>
                    <a:srgbClr val="FFFFFF"/>
                  </a:solidFill>
                  <a:prstDash val="solid"/>
                </a:ln>
                <a:solidFill>
                  <a:srgbClr val="FFFFFF"/>
                </a:solidFill>
                <a:effectLst>
                  <a:outerShdw blurRad="63500" dir="3600000" algn="tl" rotWithShape="0">
                    <a:srgbClr val="000000">
                      <a:alpha val="70000"/>
                    </a:srgbClr>
                  </a:outerShdw>
                </a:effectLst>
              </a:defRPr>
            </a:lvl1pPr>
            <a:lvl2pPr>
              <a:lnSpc>
                <a:spcPct val="100000"/>
              </a:lnSpc>
              <a:defRPr b="0" cap="none" spc="0">
                <a:ln w="9525" cmpd="sng">
                  <a:solidFill>
                    <a:srgbClr val="FFFFFF"/>
                  </a:solidFill>
                  <a:prstDash val="solid"/>
                </a:ln>
                <a:solidFill>
                  <a:srgbClr val="FFFFFF"/>
                </a:solidFill>
                <a:effectLst>
                  <a:outerShdw blurRad="63500" dir="3600000" algn="tl" rotWithShape="0">
                    <a:srgbClr val="000000">
                      <a:alpha val="70000"/>
                    </a:srgbClr>
                  </a:outerShdw>
                </a:effectLst>
              </a:defRPr>
            </a:lvl2pPr>
            <a:lvl3pPr>
              <a:lnSpc>
                <a:spcPct val="100000"/>
              </a:lnSpc>
              <a:defRPr b="0" cap="none" spc="0">
                <a:ln w="9525" cmpd="sng">
                  <a:solidFill>
                    <a:srgbClr val="FFFFFF"/>
                  </a:solidFill>
                  <a:prstDash val="solid"/>
                </a:ln>
                <a:solidFill>
                  <a:srgbClr val="FFFFFF"/>
                </a:solidFill>
                <a:effectLst>
                  <a:outerShdw blurRad="63500" dir="3600000" algn="tl" rotWithShape="0">
                    <a:srgbClr val="000000">
                      <a:alpha val="70000"/>
                    </a:srgbClr>
                  </a:outerShdw>
                </a:effectLst>
              </a:defRPr>
            </a:lvl3pPr>
            <a:lvl4pPr>
              <a:lnSpc>
                <a:spcPct val="100000"/>
              </a:lnSpc>
              <a:defRPr b="0" cap="none" spc="0">
                <a:ln w="9525" cmpd="sng">
                  <a:solidFill>
                    <a:srgbClr val="FFFFFF"/>
                  </a:solidFill>
                  <a:prstDash val="solid"/>
                </a:ln>
                <a:solidFill>
                  <a:srgbClr val="FFFFFF"/>
                </a:solidFill>
                <a:effectLst>
                  <a:outerShdw blurRad="63500" dir="3600000" algn="tl" rotWithShape="0">
                    <a:srgbClr val="000000">
                      <a:alpha val="70000"/>
                    </a:srgbClr>
                  </a:outerShdw>
                </a:effectLst>
              </a:defRPr>
            </a:lvl4pPr>
            <a:lvl5pPr>
              <a:lnSpc>
                <a:spcPct val="100000"/>
              </a:lnSpc>
              <a:defRPr b="0" cap="none" spc="0">
                <a:ln w="9525" cmpd="sng">
                  <a:solidFill>
                    <a:srgbClr val="FFFFFF"/>
                  </a:solidFill>
                  <a:prstDash val="solid"/>
                </a:ln>
                <a:solidFill>
                  <a:srgbClr val="FFFFFF"/>
                </a:solidFill>
                <a:effectLst>
                  <a:outerShdw blurRad="63500" dir="3600000" algn="tl" rotWithShape="0">
                    <a:srgbClr val="000000">
                      <a:alpha val="70000"/>
                    </a:srgbClr>
                  </a:outerShdw>
                </a:effectLst>
              </a:defRPr>
            </a:lvl5pPr>
          </a:lstStyle>
          <a:p>
            <a:pPr lvl="0"/>
            <a:r>
              <a:rPr lang="sv-SE" dirty="0"/>
              <a:t>Klicka här för att skriva text eller klicka på valfri ikon för innehåll</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3570436251"/>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Innehållssida alt tvådelad – svart">
    <p:bg>
      <p:bgPr>
        <a:blipFill dpi="0" rotWithShape="0">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latshållare för innehåll 2"/>
          <p:cNvSpPr>
            <a:spLocks noGrp="1"/>
          </p:cNvSpPr>
          <p:nvPr>
            <p:ph sz="half" idx="1" hasCustomPrompt="1"/>
          </p:nvPr>
        </p:nvSpPr>
        <p:spPr>
          <a:xfrm>
            <a:off x="427209" y="1574800"/>
            <a:ext cx="4476485" cy="4330136"/>
          </a:xfrm>
          <a:solidFill>
            <a:schemeClr val="tx1"/>
          </a:solidFill>
          <a:ln>
            <a:solidFill>
              <a:schemeClr val="tx1"/>
            </a:solidFill>
          </a:ln>
        </p:spPr>
        <p:txBody>
          <a:bodyPr>
            <a:noAutofit/>
          </a:bodyPr>
          <a:lstStyle>
            <a:lvl1pPr>
              <a:defRPr sz="2800" spc="-51"/>
            </a:lvl1pPr>
            <a:lvl2pPr>
              <a:defRPr sz="2400" spc="-51"/>
            </a:lvl2pPr>
            <a:lvl3pPr>
              <a:defRPr sz="2000" spc="-51"/>
            </a:lvl3pPr>
            <a:lvl4pPr>
              <a:defRPr sz="1800" spc="-51"/>
            </a:lvl4pPr>
            <a:lvl5pPr>
              <a:defRPr sz="1800" spc="-51"/>
            </a:lvl5pPr>
            <a:lvl6pPr>
              <a:defRPr sz="1800"/>
            </a:lvl6pPr>
            <a:lvl7pPr>
              <a:defRPr sz="1800"/>
            </a:lvl7pPr>
            <a:lvl8pPr>
              <a:defRPr sz="1800"/>
            </a:lvl8pPr>
            <a:lvl9pPr>
              <a:defRPr sz="1800"/>
            </a:lvl9pPr>
          </a:lstStyle>
          <a:p>
            <a:pPr lvl="0"/>
            <a:r>
              <a:rPr lang="sv-SE" dirty="0"/>
              <a:t>Klicka här för att skriva text eller klicka på valfri ikon för innehåll</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innehåll 3"/>
          <p:cNvSpPr>
            <a:spLocks noGrp="1"/>
          </p:cNvSpPr>
          <p:nvPr>
            <p:ph sz="half" idx="2" hasCustomPrompt="1"/>
          </p:nvPr>
        </p:nvSpPr>
        <p:spPr>
          <a:xfrm>
            <a:off x="5285932" y="1574800"/>
            <a:ext cx="6495204" cy="4330136"/>
          </a:xfrm>
          <a:solidFill>
            <a:schemeClr val="tx1"/>
          </a:solidFill>
          <a:ln>
            <a:solidFill>
              <a:schemeClr val="tx1"/>
            </a:solidFill>
          </a:ln>
        </p:spPr>
        <p:txBody>
          <a:bodyPr>
            <a:noAutofit/>
          </a:bodyPr>
          <a:lstStyle>
            <a:lvl1pPr>
              <a:defRPr sz="2800" spc="-51"/>
            </a:lvl1pPr>
            <a:lvl2pPr>
              <a:defRPr sz="2400" spc="-51"/>
            </a:lvl2pPr>
            <a:lvl3pPr>
              <a:defRPr sz="2000" spc="-51"/>
            </a:lvl3pPr>
            <a:lvl4pPr>
              <a:defRPr sz="1800" spc="-51"/>
            </a:lvl4pPr>
            <a:lvl5pPr>
              <a:defRPr sz="1800" spc="-51"/>
            </a:lvl5pPr>
            <a:lvl6pPr>
              <a:defRPr sz="1800"/>
            </a:lvl6pPr>
            <a:lvl7pPr>
              <a:defRPr sz="1800"/>
            </a:lvl7pPr>
            <a:lvl8pPr>
              <a:defRPr sz="1800"/>
            </a:lvl8pPr>
            <a:lvl9pPr>
              <a:defRPr sz="1800"/>
            </a:lvl9pPr>
          </a:lstStyle>
          <a:p>
            <a:pPr lvl="0"/>
            <a:r>
              <a:rPr lang="sv-SE" dirty="0"/>
              <a:t>Klicka här för att skriva text eller klicka på valfri ikon för innehåll</a:t>
            </a:r>
          </a:p>
          <a:p>
            <a:pPr lvl="1"/>
            <a:r>
              <a:rPr lang="sv-SE" dirty="0"/>
              <a:t>Nivå två</a:t>
            </a:r>
          </a:p>
          <a:p>
            <a:pPr lvl="2"/>
            <a:r>
              <a:rPr lang="sv-SE" dirty="0"/>
              <a:t>Nivå tre</a:t>
            </a:r>
          </a:p>
          <a:p>
            <a:pPr lvl="3"/>
            <a:r>
              <a:rPr lang="sv-SE" dirty="0"/>
              <a:t>Nivå fyra</a:t>
            </a:r>
          </a:p>
          <a:p>
            <a:pPr lvl="4"/>
            <a:r>
              <a:rPr lang="sv-SE" dirty="0"/>
              <a:t>Nivå fem</a:t>
            </a:r>
          </a:p>
        </p:txBody>
      </p:sp>
      <p:sp>
        <p:nvSpPr>
          <p:cNvPr id="8" name="Rubrik 7"/>
          <p:cNvSpPr>
            <a:spLocks noGrp="1"/>
          </p:cNvSpPr>
          <p:nvPr>
            <p:ph type="title" hasCustomPrompt="1"/>
          </p:nvPr>
        </p:nvSpPr>
        <p:spPr>
          <a:xfrm>
            <a:off x="427209" y="323851"/>
            <a:ext cx="11353927" cy="1143000"/>
          </a:xfrm>
        </p:spPr>
        <p:txBody>
          <a:bodyPr/>
          <a:lstStyle>
            <a:lvl1pPr>
              <a:defRPr spc="-51"/>
            </a:lvl1pPr>
          </a:lstStyle>
          <a:p>
            <a:r>
              <a:rPr lang="sv-SE" dirty="0"/>
              <a:t>Klicka här för att skriva en rubrik</a:t>
            </a:r>
          </a:p>
        </p:txBody>
      </p:sp>
    </p:spTree>
    <p:extLst>
      <p:ext uri="{BB962C8B-B14F-4D97-AF65-F5344CB8AC3E}">
        <p14:creationId xmlns:p14="http://schemas.microsoft.com/office/powerpoint/2010/main" val="569192157"/>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nnehållssida – vit">
    <p:bg>
      <p:bgPr>
        <a:blipFill dpi="0" rotWithShape="0">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421873" y="323851"/>
            <a:ext cx="11348260" cy="1143000"/>
          </a:xfrm>
        </p:spPr>
        <p:txBody>
          <a:bodyPr/>
          <a:lstStyle>
            <a:lvl1pPr>
              <a:defRPr spc="-51">
                <a:ln w="6350" cmpd="sng">
                  <a:solidFill>
                    <a:schemeClr val="bg1"/>
                  </a:solidFill>
                  <a:prstDash val="solid"/>
                </a:ln>
                <a:solidFill>
                  <a:schemeClr val="bg1"/>
                </a:solidFill>
                <a:effectLst/>
              </a:defRPr>
            </a:lvl1pPr>
          </a:lstStyle>
          <a:p>
            <a:r>
              <a:rPr lang="sv-SE" dirty="0"/>
              <a:t>Klicka här för att skriva en rubrik</a:t>
            </a:r>
          </a:p>
        </p:txBody>
      </p:sp>
      <p:sp>
        <p:nvSpPr>
          <p:cNvPr id="3" name="Platshållare för innehåll 2"/>
          <p:cNvSpPr>
            <a:spLocks noGrp="1"/>
          </p:cNvSpPr>
          <p:nvPr>
            <p:ph idx="1" hasCustomPrompt="1"/>
          </p:nvPr>
        </p:nvSpPr>
        <p:spPr>
          <a:xfrm>
            <a:off x="421873" y="1714500"/>
            <a:ext cx="11348260" cy="4192496"/>
          </a:xfrm>
          <a:noFill/>
        </p:spPr>
        <p:txBody>
          <a:bodyPr/>
          <a:lstStyle>
            <a:lvl1pPr>
              <a:lnSpc>
                <a:spcPct val="100000"/>
              </a:lnSpc>
              <a:tabLst/>
              <a:defRPr b="1" cap="none" spc="0">
                <a:ln w="6350" cmpd="sng">
                  <a:solidFill>
                    <a:schemeClr val="bg1"/>
                  </a:solidFill>
                  <a:prstDash val="solid"/>
                </a:ln>
                <a:solidFill>
                  <a:schemeClr val="bg1"/>
                </a:solidFill>
                <a:effectLst/>
              </a:defRPr>
            </a:lvl1pPr>
            <a:lvl2pPr>
              <a:lnSpc>
                <a:spcPct val="100000"/>
              </a:lnSpc>
              <a:defRPr b="0" cap="none" spc="0">
                <a:ln w="6350" cmpd="sng">
                  <a:solidFill>
                    <a:schemeClr val="bg1"/>
                  </a:solidFill>
                  <a:prstDash val="solid"/>
                </a:ln>
                <a:solidFill>
                  <a:schemeClr val="bg1"/>
                </a:solidFill>
                <a:effectLst/>
              </a:defRPr>
            </a:lvl2pPr>
            <a:lvl3pPr>
              <a:lnSpc>
                <a:spcPct val="100000"/>
              </a:lnSpc>
              <a:defRPr b="0" cap="none" spc="0">
                <a:ln w="6350" cmpd="sng">
                  <a:solidFill>
                    <a:schemeClr val="bg1"/>
                  </a:solidFill>
                  <a:prstDash val="solid"/>
                </a:ln>
                <a:solidFill>
                  <a:schemeClr val="bg1"/>
                </a:solidFill>
                <a:effectLst/>
              </a:defRPr>
            </a:lvl3pPr>
            <a:lvl4pPr>
              <a:lnSpc>
                <a:spcPct val="100000"/>
              </a:lnSpc>
              <a:defRPr b="0" cap="none" spc="0">
                <a:ln w="6350" cmpd="sng">
                  <a:solidFill>
                    <a:schemeClr val="bg1"/>
                  </a:solidFill>
                  <a:prstDash val="solid"/>
                </a:ln>
                <a:solidFill>
                  <a:schemeClr val="bg1"/>
                </a:solidFill>
                <a:effectLst/>
              </a:defRPr>
            </a:lvl4pPr>
            <a:lvl5pPr>
              <a:lnSpc>
                <a:spcPct val="100000"/>
              </a:lnSpc>
              <a:defRPr b="0" cap="none" spc="0">
                <a:ln w="6350" cmpd="sng">
                  <a:solidFill>
                    <a:schemeClr val="bg1"/>
                  </a:solidFill>
                  <a:prstDash val="solid"/>
                </a:ln>
                <a:solidFill>
                  <a:schemeClr val="bg1"/>
                </a:solidFill>
                <a:effectLst/>
              </a:defRPr>
            </a:lvl5pPr>
          </a:lstStyle>
          <a:p>
            <a:pPr lvl="0"/>
            <a:r>
              <a:rPr lang="sv-SE" dirty="0"/>
              <a:t>Klicka här för att skriva text eller klicka på valfri ikon för innehåll</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4278523746"/>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nnehållssida tvådelad – vit">
    <p:bg>
      <p:bgPr>
        <a:blipFill dpi="0" rotWithShape="0">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421873" y="323851"/>
            <a:ext cx="11348260" cy="1143000"/>
          </a:xfrm>
        </p:spPr>
        <p:txBody>
          <a:bodyPr/>
          <a:lstStyle>
            <a:lvl1pPr>
              <a:defRPr spc="-51">
                <a:ln w="12700" cmpd="sng">
                  <a:noFill/>
                  <a:prstDash val="solid"/>
                </a:ln>
                <a:solidFill>
                  <a:schemeClr val="bg1"/>
                </a:solidFill>
                <a:effectLst/>
              </a:defRPr>
            </a:lvl1pPr>
          </a:lstStyle>
          <a:p>
            <a:r>
              <a:rPr lang="sv-SE" dirty="0"/>
              <a:t>Klicka här för att skriva en rubrik</a:t>
            </a:r>
          </a:p>
        </p:txBody>
      </p:sp>
      <p:sp>
        <p:nvSpPr>
          <p:cNvPr id="3" name="Platshållare för innehåll 2"/>
          <p:cNvSpPr>
            <a:spLocks noGrp="1"/>
          </p:cNvSpPr>
          <p:nvPr>
            <p:ph idx="1" hasCustomPrompt="1"/>
          </p:nvPr>
        </p:nvSpPr>
        <p:spPr>
          <a:xfrm>
            <a:off x="421873" y="1714500"/>
            <a:ext cx="5485868" cy="4192496"/>
          </a:xfrm>
          <a:noFill/>
        </p:spPr>
        <p:txBody>
          <a:bodyPr/>
          <a:lstStyle>
            <a:lvl1pPr>
              <a:lnSpc>
                <a:spcPct val="100000"/>
              </a:lnSpc>
              <a:tabLst/>
              <a:defRPr b="1" cap="none" spc="0">
                <a:ln w="9525" cmpd="sng">
                  <a:noFill/>
                  <a:prstDash val="solid"/>
                </a:ln>
                <a:solidFill>
                  <a:schemeClr val="bg1"/>
                </a:solidFill>
                <a:effectLst/>
              </a:defRPr>
            </a:lvl1pPr>
            <a:lvl2pPr>
              <a:lnSpc>
                <a:spcPct val="100000"/>
              </a:lnSpc>
              <a:defRPr b="0" cap="none" spc="0">
                <a:ln w="9525" cmpd="sng">
                  <a:noFill/>
                  <a:prstDash val="solid"/>
                </a:ln>
                <a:solidFill>
                  <a:schemeClr val="bg1"/>
                </a:solidFill>
                <a:effectLst/>
              </a:defRPr>
            </a:lvl2pPr>
            <a:lvl3pPr>
              <a:lnSpc>
                <a:spcPct val="100000"/>
              </a:lnSpc>
              <a:defRPr b="0" cap="none" spc="0">
                <a:ln w="9525" cmpd="sng">
                  <a:noFill/>
                  <a:prstDash val="solid"/>
                </a:ln>
                <a:solidFill>
                  <a:schemeClr val="bg1"/>
                </a:solidFill>
                <a:effectLst/>
              </a:defRPr>
            </a:lvl3pPr>
            <a:lvl4pPr>
              <a:lnSpc>
                <a:spcPct val="100000"/>
              </a:lnSpc>
              <a:defRPr b="0" cap="none" spc="0">
                <a:ln w="9525" cmpd="sng">
                  <a:noFill/>
                  <a:prstDash val="solid"/>
                </a:ln>
                <a:solidFill>
                  <a:schemeClr val="bg1"/>
                </a:solidFill>
                <a:effectLst/>
              </a:defRPr>
            </a:lvl4pPr>
            <a:lvl5pPr>
              <a:lnSpc>
                <a:spcPct val="100000"/>
              </a:lnSpc>
              <a:defRPr b="0" cap="none" spc="0">
                <a:ln w="9525" cmpd="sng">
                  <a:noFill/>
                  <a:prstDash val="solid"/>
                </a:ln>
                <a:solidFill>
                  <a:schemeClr val="bg1"/>
                </a:solidFill>
                <a:effectLst/>
              </a:defRPr>
            </a:lvl5pPr>
          </a:lstStyle>
          <a:p>
            <a:pPr lvl="0"/>
            <a:r>
              <a:rPr lang="sv-SE" dirty="0"/>
              <a:t>Klicka här för att skriva text eller klicka på valfri ikon för innehåll</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innehåll 2">
            <a:extLst>
              <a:ext uri="{FF2B5EF4-FFF2-40B4-BE49-F238E27FC236}">
                <a16:creationId xmlns:a16="http://schemas.microsoft.com/office/drawing/2014/main" id="{A9CBE357-1DCD-7D4F-8EE4-28D504B243C4}"/>
              </a:ext>
            </a:extLst>
          </p:cNvPr>
          <p:cNvSpPr>
            <a:spLocks noGrp="1"/>
          </p:cNvSpPr>
          <p:nvPr>
            <p:ph idx="10" hasCustomPrompt="1"/>
          </p:nvPr>
        </p:nvSpPr>
        <p:spPr>
          <a:xfrm>
            <a:off x="6284265" y="1714500"/>
            <a:ext cx="5485868" cy="4192496"/>
          </a:xfrm>
          <a:noFill/>
        </p:spPr>
        <p:txBody>
          <a:bodyPr/>
          <a:lstStyle>
            <a:lvl1pPr>
              <a:lnSpc>
                <a:spcPct val="100000"/>
              </a:lnSpc>
              <a:tabLst/>
              <a:defRPr b="1" cap="none" spc="0">
                <a:ln w="9525" cmpd="sng">
                  <a:noFill/>
                  <a:prstDash val="solid"/>
                </a:ln>
                <a:solidFill>
                  <a:schemeClr val="bg1"/>
                </a:solidFill>
                <a:effectLst/>
              </a:defRPr>
            </a:lvl1pPr>
            <a:lvl2pPr>
              <a:lnSpc>
                <a:spcPct val="100000"/>
              </a:lnSpc>
              <a:defRPr b="0" cap="none" spc="0">
                <a:ln w="9525" cmpd="sng">
                  <a:noFill/>
                  <a:prstDash val="solid"/>
                </a:ln>
                <a:solidFill>
                  <a:schemeClr val="bg1"/>
                </a:solidFill>
                <a:effectLst/>
              </a:defRPr>
            </a:lvl2pPr>
            <a:lvl3pPr>
              <a:lnSpc>
                <a:spcPct val="100000"/>
              </a:lnSpc>
              <a:defRPr b="0" cap="none" spc="0">
                <a:ln w="9525" cmpd="sng">
                  <a:noFill/>
                  <a:prstDash val="solid"/>
                </a:ln>
                <a:solidFill>
                  <a:schemeClr val="bg1"/>
                </a:solidFill>
                <a:effectLst/>
              </a:defRPr>
            </a:lvl3pPr>
            <a:lvl4pPr>
              <a:lnSpc>
                <a:spcPct val="100000"/>
              </a:lnSpc>
              <a:defRPr b="0" cap="none" spc="0">
                <a:ln w="9525" cmpd="sng">
                  <a:noFill/>
                  <a:prstDash val="solid"/>
                </a:ln>
                <a:solidFill>
                  <a:schemeClr val="bg1"/>
                </a:solidFill>
                <a:effectLst/>
              </a:defRPr>
            </a:lvl4pPr>
            <a:lvl5pPr>
              <a:lnSpc>
                <a:spcPct val="100000"/>
              </a:lnSpc>
              <a:defRPr b="0" cap="none" spc="0">
                <a:ln w="9525" cmpd="sng">
                  <a:noFill/>
                  <a:prstDash val="solid"/>
                </a:ln>
                <a:solidFill>
                  <a:schemeClr val="bg1"/>
                </a:solidFill>
                <a:effectLst/>
              </a:defRPr>
            </a:lvl5pPr>
          </a:lstStyle>
          <a:p>
            <a:pPr lvl="0"/>
            <a:r>
              <a:rPr lang="sv-SE" dirty="0"/>
              <a:t>Klicka här för att skriva text eller klicka på valfri ikon för innehåll</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3258260523"/>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nnehållssida – egen bildbakgrund">
    <p:bg>
      <p:bgPr>
        <a:blipFill dpi="0" rotWithShape="0">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Platshållare för bild 7"/>
          <p:cNvSpPr>
            <a:spLocks noGrp="1"/>
          </p:cNvSpPr>
          <p:nvPr>
            <p:ph type="pic" sz="quarter" idx="10" hasCustomPrompt="1"/>
          </p:nvPr>
        </p:nvSpPr>
        <p:spPr>
          <a:xfrm>
            <a:off x="90000" y="154800"/>
            <a:ext cx="12006000" cy="6037200"/>
          </a:xfrm>
        </p:spPr>
        <p:txBody>
          <a:bodyPr bIns="180000" anchor="b">
            <a:normAutofit/>
          </a:bodyPr>
          <a:lstStyle>
            <a:lvl1pPr marL="0" indent="0" algn="ctr">
              <a:spcBef>
                <a:spcPts val="0"/>
              </a:spcBef>
              <a:buFontTx/>
              <a:buNone/>
              <a:defRPr sz="2400" spc="-51" baseline="0"/>
            </a:lvl1pPr>
          </a:lstStyle>
          <a:p>
            <a:pPr lvl="0"/>
            <a:r>
              <a:rPr lang="sv-SE" noProof="0" dirty="0"/>
              <a:t>Dra valfri bild till platshållaren eller klicka på ikonen för att lägga in din bakgrundsbild. </a:t>
            </a:r>
          </a:p>
          <a:p>
            <a:pPr lvl="0"/>
            <a:r>
              <a:rPr lang="sv-SE" noProof="0" dirty="0"/>
              <a:t>Tänk på att den ska vara jämn och lugn för att texten ska gå fram.</a:t>
            </a:r>
          </a:p>
        </p:txBody>
      </p:sp>
      <p:sp>
        <p:nvSpPr>
          <p:cNvPr id="4" name="Rubrik 3"/>
          <p:cNvSpPr>
            <a:spLocks noGrp="1"/>
          </p:cNvSpPr>
          <p:nvPr>
            <p:ph type="title" hasCustomPrompt="1"/>
          </p:nvPr>
        </p:nvSpPr>
        <p:spPr>
          <a:xfrm>
            <a:off x="436970" y="323851"/>
            <a:ext cx="11336941" cy="1143000"/>
          </a:xfrm>
        </p:spPr>
        <p:txBody>
          <a:bodyPr/>
          <a:lstStyle>
            <a:lvl1pPr>
              <a:defRPr spc="-51"/>
            </a:lvl1pPr>
          </a:lstStyle>
          <a:p>
            <a:r>
              <a:rPr lang="sv-SE" dirty="0"/>
              <a:t>Klicka här för att skriva en rubrik</a:t>
            </a:r>
          </a:p>
        </p:txBody>
      </p:sp>
      <p:sp>
        <p:nvSpPr>
          <p:cNvPr id="10" name="Platshållare för text 9"/>
          <p:cNvSpPr>
            <a:spLocks noGrp="1"/>
          </p:cNvSpPr>
          <p:nvPr>
            <p:ph type="body" sz="quarter" idx="11" hasCustomPrompt="1"/>
          </p:nvPr>
        </p:nvSpPr>
        <p:spPr>
          <a:xfrm>
            <a:off x="88902" y="1695451"/>
            <a:ext cx="12020551" cy="1090252"/>
          </a:xfrm>
          <a:noFill/>
        </p:spPr>
        <p:txBody>
          <a:bodyPr/>
          <a:lstStyle>
            <a:lvl1pPr>
              <a:defRPr b="1" cap="none" spc="-51">
                <a:ln w="9525" cmpd="sng">
                  <a:solidFill>
                    <a:srgbClr val="FFFFFF"/>
                  </a:solidFill>
                  <a:prstDash val="solid"/>
                </a:ln>
                <a:solidFill>
                  <a:srgbClr val="FFFFFF"/>
                </a:solidFill>
                <a:effectLst>
                  <a:outerShdw blurRad="63500" dir="3600000" algn="tl" rotWithShape="0">
                    <a:srgbClr val="000000">
                      <a:alpha val="70000"/>
                    </a:srgbClr>
                  </a:outerShdw>
                </a:effectLst>
              </a:defRPr>
            </a:lvl1pPr>
            <a:lvl2pPr>
              <a:defRPr b="1" cap="none" spc="-51">
                <a:ln w="9525" cmpd="sng">
                  <a:solidFill>
                    <a:srgbClr val="FFFFFF"/>
                  </a:solidFill>
                  <a:prstDash val="solid"/>
                </a:ln>
                <a:solidFill>
                  <a:srgbClr val="FFFFFF"/>
                </a:solidFill>
                <a:effectLst>
                  <a:outerShdw blurRad="63500" dir="3600000" algn="tl" rotWithShape="0">
                    <a:srgbClr val="000000">
                      <a:alpha val="70000"/>
                    </a:srgbClr>
                  </a:outerShdw>
                </a:effectLst>
              </a:defRPr>
            </a:lvl2pPr>
            <a:lvl3pPr>
              <a:defRPr b="1" cap="none" spc="-51">
                <a:ln w="9525" cmpd="sng">
                  <a:solidFill>
                    <a:srgbClr val="FFFFFF"/>
                  </a:solidFill>
                  <a:prstDash val="solid"/>
                </a:ln>
                <a:solidFill>
                  <a:srgbClr val="FFFFFF"/>
                </a:solidFill>
                <a:effectLst>
                  <a:outerShdw blurRad="63500" dir="3600000" algn="tl" rotWithShape="0">
                    <a:srgbClr val="000000">
                      <a:alpha val="70000"/>
                    </a:srgbClr>
                  </a:outerShdw>
                </a:effectLst>
              </a:defRPr>
            </a:lvl3pPr>
            <a:lvl4pPr>
              <a:defRPr b="1" cap="none" spc="-51">
                <a:ln w="9525" cmpd="sng">
                  <a:solidFill>
                    <a:srgbClr val="FFFFFF"/>
                  </a:solidFill>
                  <a:prstDash val="solid"/>
                </a:ln>
                <a:solidFill>
                  <a:srgbClr val="FFFFFF"/>
                </a:solidFill>
                <a:effectLst>
                  <a:outerShdw blurRad="63500" dir="3600000" algn="tl" rotWithShape="0">
                    <a:srgbClr val="000000">
                      <a:alpha val="70000"/>
                    </a:srgbClr>
                  </a:outerShdw>
                </a:effectLst>
              </a:defRPr>
            </a:lvl4pPr>
            <a:lvl5pPr>
              <a:defRPr b="1" cap="none" spc="-51">
                <a:ln w="9525" cmpd="sng">
                  <a:solidFill>
                    <a:srgbClr val="FFFFFF"/>
                  </a:solidFill>
                  <a:prstDash val="solid"/>
                </a:ln>
                <a:solidFill>
                  <a:srgbClr val="FFFFFF"/>
                </a:solidFill>
                <a:effectLst>
                  <a:outerShdw blurRad="63500" dir="3600000" algn="tl" rotWithShape="0">
                    <a:srgbClr val="000000">
                      <a:alpha val="70000"/>
                    </a:srgbClr>
                  </a:outerShdw>
                </a:effectLst>
              </a:defRPr>
            </a:lvl5pPr>
          </a:lstStyle>
          <a:p>
            <a:pPr lvl="0"/>
            <a:r>
              <a:rPr lang="sv-SE" dirty="0"/>
              <a:t>Klicka här för att skriva text eller klicka på valfri ikon för innehåll</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3593241736"/>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nnehållssida – tom">
    <p:bg>
      <p:bgPr>
        <a:solidFill>
          <a:schemeClr val="tx1"/>
        </a:solidFill>
        <a:effectLst/>
      </p:bgPr>
    </p:bg>
    <p:spTree>
      <p:nvGrpSpPr>
        <p:cNvPr id="1" name=""/>
        <p:cNvGrpSpPr/>
        <p:nvPr/>
      </p:nvGrpSpPr>
      <p:grpSpPr>
        <a:xfrm>
          <a:off x="0" y="0"/>
          <a:ext cx="0" cy="0"/>
          <a:chOff x="0" y="0"/>
          <a:chExt cx="0" cy="0"/>
        </a:xfrm>
      </p:grpSpPr>
      <p:sp>
        <p:nvSpPr>
          <p:cNvPr id="4" name="Rubrik 3"/>
          <p:cNvSpPr>
            <a:spLocks noGrp="1"/>
          </p:cNvSpPr>
          <p:nvPr>
            <p:ph type="title" hasCustomPrompt="1"/>
          </p:nvPr>
        </p:nvSpPr>
        <p:spPr>
          <a:xfrm>
            <a:off x="445063" y="323851"/>
            <a:ext cx="11312664" cy="1143000"/>
          </a:xfrm>
        </p:spPr>
        <p:txBody>
          <a:bodyPr/>
          <a:lstStyle>
            <a:lvl1pPr>
              <a:defRPr spc="-51">
                <a:ln w="6350" cmpd="sng">
                  <a:solidFill>
                    <a:schemeClr val="bg1"/>
                  </a:solidFill>
                  <a:prstDash val="solid"/>
                </a:ln>
                <a:solidFill>
                  <a:schemeClr val="bg1"/>
                </a:solidFill>
                <a:effectLst/>
              </a:defRPr>
            </a:lvl1pPr>
          </a:lstStyle>
          <a:p>
            <a:r>
              <a:rPr lang="sv-SE" dirty="0"/>
              <a:t>Klicka här för att skriva en rubrik</a:t>
            </a:r>
          </a:p>
        </p:txBody>
      </p:sp>
      <p:sp>
        <p:nvSpPr>
          <p:cNvPr id="5" name="Platshållare för innehåll 2">
            <a:extLst>
              <a:ext uri="{FF2B5EF4-FFF2-40B4-BE49-F238E27FC236}">
                <a16:creationId xmlns:a16="http://schemas.microsoft.com/office/drawing/2014/main" id="{7D6D4CE8-6234-4044-9527-BC70090F4BC0}"/>
              </a:ext>
            </a:extLst>
          </p:cNvPr>
          <p:cNvSpPr>
            <a:spLocks noGrp="1"/>
          </p:cNvSpPr>
          <p:nvPr>
            <p:ph idx="1" hasCustomPrompt="1"/>
          </p:nvPr>
        </p:nvSpPr>
        <p:spPr>
          <a:xfrm>
            <a:off x="421873" y="1714500"/>
            <a:ext cx="11348260" cy="4803032"/>
          </a:xfrm>
          <a:noFill/>
        </p:spPr>
        <p:txBody>
          <a:bodyPr/>
          <a:lstStyle>
            <a:lvl1pPr>
              <a:lnSpc>
                <a:spcPct val="100000"/>
              </a:lnSpc>
              <a:tabLst/>
              <a:defRPr b="1" cap="none" spc="0">
                <a:ln w="6350" cmpd="sng">
                  <a:solidFill>
                    <a:schemeClr val="bg1"/>
                  </a:solidFill>
                  <a:prstDash val="solid"/>
                </a:ln>
                <a:solidFill>
                  <a:schemeClr val="bg1"/>
                </a:solidFill>
                <a:effectLst/>
              </a:defRPr>
            </a:lvl1pPr>
            <a:lvl2pPr>
              <a:lnSpc>
                <a:spcPct val="100000"/>
              </a:lnSpc>
              <a:defRPr b="0" cap="none" spc="0">
                <a:ln w="6350" cmpd="sng">
                  <a:solidFill>
                    <a:schemeClr val="bg1"/>
                  </a:solidFill>
                  <a:prstDash val="solid"/>
                </a:ln>
                <a:solidFill>
                  <a:schemeClr val="bg1"/>
                </a:solidFill>
                <a:effectLst/>
              </a:defRPr>
            </a:lvl2pPr>
            <a:lvl3pPr>
              <a:lnSpc>
                <a:spcPct val="100000"/>
              </a:lnSpc>
              <a:defRPr b="0" cap="none" spc="0">
                <a:ln w="6350" cmpd="sng">
                  <a:solidFill>
                    <a:schemeClr val="bg1"/>
                  </a:solidFill>
                  <a:prstDash val="solid"/>
                </a:ln>
                <a:solidFill>
                  <a:schemeClr val="bg1"/>
                </a:solidFill>
                <a:effectLst/>
              </a:defRPr>
            </a:lvl3pPr>
            <a:lvl4pPr>
              <a:lnSpc>
                <a:spcPct val="100000"/>
              </a:lnSpc>
              <a:defRPr b="0" cap="none" spc="0">
                <a:ln w="6350" cmpd="sng">
                  <a:solidFill>
                    <a:schemeClr val="bg1"/>
                  </a:solidFill>
                  <a:prstDash val="solid"/>
                </a:ln>
                <a:solidFill>
                  <a:schemeClr val="bg1"/>
                </a:solidFill>
                <a:effectLst/>
              </a:defRPr>
            </a:lvl4pPr>
            <a:lvl5pPr>
              <a:lnSpc>
                <a:spcPct val="100000"/>
              </a:lnSpc>
              <a:defRPr b="0" cap="none" spc="0">
                <a:ln w="6350" cmpd="sng">
                  <a:solidFill>
                    <a:schemeClr val="bg1"/>
                  </a:solidFill>
                  <a:prstDash val="solid"/>
                </a:ln>
                <a:solidFill>
                  <a:schemeClr val="bg1"/>
                </a:solidFill>
                <a:effectLst/>
              </a:defRPr>
            </a:lvl5pPr>
          </a:lstStyle>
          <a:p>
            <a:pPr lvl="0"/>
            <a:r>
              <a:rPr lang="sv-SE" dirty="0"/>
              <a:t>Klicka här för att skriva text eller klicka på valfri ikon för innehåll</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3841816165"/>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Grå, rubrik och innehåll linjer">
    <p:bg>
      <p:bgPr>
        <a:solidFill>
          <a:srgbClr val="E4E4E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6960810-8C01-47CE-B39D-C931C2B8EC49}"/>
              </a:ext>
            </a:extLst>
          </p:cNvPr>
          <p:cNvSpPr>
            <a:spLocks noGrp="1"/>
          </p:cNvSpPr>
          <p:nvPr>
            <p:ph type="title"/>
            <p:custDataLst>
              <p:tags r:id="rId1"/>
            </p:custDataLst>
          </p:nvPr>
        </p:nvSpPr>
        <p:spPr>
          <a:xfrm>
            <a:off x="1773388" y="1108423"/>
            <a:ext cx="8580582" cy="966397"/>
          </a:xfrm>
        </p:spPr>
        <p:txBody>
          <a:bodyPr/>
          <a:lstStyle>
            <a:lvl1pPr>
              <a:defRPr>
                <a:solidFill>
                  <a:srgbClr val="000000"/>
                </a:solidFill>
              </a:defRPr>
            </a:lvl1pPr>
          </a:lstStyle>
          <a:p>
            <a:r>
              <a:rPr lang="sv-SE" dirty="0"/>
              <a:t>Klicka här för att ändra format</a:t>
            </a:r>
          </a:p>
        </p:txBody>
      </p:sp>
      <p:sp>
        <p:nvSpPr>
          <p:cNvPr id="3" name="Platshållare för innehåll 2">
            <a:extLst>
              <a:ext uri="{FF2B5EF4-FFF2-40B4-BE49-F238E27FC236}">
                <a16:creationId xmlns:a16="http://schemas.microsoft.com/office/drawing/2014/main" id="{54B2EE45-8107-4DF6-B7D2-B3F80F43CEF7}"/>
              </a:ext>
            </a:extLst>
          </p:cNvPr>
          <p:cNvSpPr>
            <a:spLocks noGrp="1"/>
          </p:cNvSpPr>
          <p:nvPr>
            <p:ph idx="1"/>
            <p:custDataLst>
              <p:tags r:id="rId2"/>
            </p:custDataLst>
          </p:nvPr>
        </p:nvSpPr>
        <p:spPr>
          <a:xfrm>
            <a:off x="1773388" y="2265119"/>
            <a:ext cx="8580582" cy="3601527"/>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pic>
        <p:nvPicPr>
          <p:cNvPr id="5" name="Bildobjekt 4">
            <a:extLst>
              <a:ext uri="{FF2B5EF4-FFF2-40B4-BE49-F238E27FC236}">
                <a16:creationId xmlns:a16="http://schemas.microsoft.com/office/drawing/2014/main" id="{C04498F7-0638-4AA2-AE84-6B87E650F4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flipV="1">
            <a:off x="-1" y="5586311"/>
            <a:ext cx="3229200" cy="1269807"/>
          </a:xfrm>
          <a:prstGeom prst="rect">
            <a:avLst/>
          </a:prstGeom>
        </p:spPr>
      </p:pic>
      <p:sp>
        <p:nvSpPr>
          <p:cNvPr id="4" name="Rektangel 3" descr="TagShapePrint">
            <a:extLst>
              <a:ext uri="{FF2B5EF4-FFF2-40B4-BE49-F238E27FC236}">
                <a16:creationId xmlns:a16="http://schemas.microsoft.com/office/drawing/2014/main" id="{54308DC1-56E8-4359-819D-8BB65DF4D55E}"/>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rgbClr val="FFFFFF"/>
              </a:solidFill>
            </a:endParaRPr>
          </a:p>
        </p:txBody>
      </p:sp>
    </p:spTree>
    <p:extLst>
      <p:ext uri="{BB962C8B-B14F-4D97-AF65-F5344CB8AC3E}">
        <p14:creationId xmlns:p14="http://schemas.microsoft.com/office/powerpoint/2010/main" val="1242872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rtsida text – blå">
    <p:bg>
      <p:bgPr>
        <a:blipFill dpi="0" rotWithShape="0">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ubrik 2"/>
          <p:cNvSpPr>
            <a:spLocks noGrp="1"/>
          </p:cNvSpPr>
          <p:nvPr>
            <p:ph type="title" hasCustomPrompt="1"/>
          </p:nvPr>
        </p:nvSpPr>
        <p:spPr>
          <a:xfrm>
            <a:off x="364142" y="1676400"/>
            <a:ext cx="11450230" cy="1942115"/>
          </a:xfrm>
        </p:spPr>
        <p:txBody>
          <a:bodyPr lIns="90000" tIns="36000">
            <a:noAutofit/>
          </a:bodyPr>
          <a:lstStyle>
            <a:lvl1pPr algn="l">
              <a:defRPr sz="7200" spc="-51"/>
            </a:lvl1pPr>
          </a:lstStyle>
          <a:p>
            <a:r>
              <a:rPr lang="sv-SE" dirty="0"/>
              <a:t>Klicka här för att skriva en rubrik</a:t>
            </a:r>
          </a:p>
        </p:txBody>
      </p:sp>
      <p:sp>
        <p:nvSpPr>
          <p:cNvPr id="5" name="Platshållare för text 3">
            <a:extLst>
              <a:ext uri="{FF2B5EF4-FFF2-40B4-BE49-F238E27FC236}">
                <a16:creationId xmlns:a16="http://schemas.microsoft.com/office/drawing/2014/main" id="{DCEA90F0-1DDB-7042-8CF6-7995F98FDB38}"/>
              </a:ext>
            </a:extLst>
          </p:cNvPr>
          <p:cNvSpPr>
            <a:spLocks noGrp="1"/>
          </p:cNvSpPr>
          <p:nvPr>
            <p:ph type="body" sz="quarter" idx="10" hasCustomPrompt="1"/>
          </p:nvPr>
        </p:nvSpPr>
        <p:spPr>
          <a:xfrm>
            <a:off x="356050" y="3818964"/>
            <a:ext cx="11458125" cy="880638"/>
          </a:xfrm>
          <a:noFill/>
        </p:spPr>
        <p:txBody>
          <a:bodyPr lIns="72000" tIns="36000" anchor="ctr" anchorCtr="0">
            <a:normAutofit/>
          </a:bodyPr>
          <a:lstStyle>
            <a:lvl1pPr marL="0" indent="0" algn="l" latinLnBrk="0" hangingPunct="1">
              <a:lnSpc>
                <a:spcPct val="80000"/>
              </a:lnSpc>
              <a:spcBef>
                <a:spcPts val="0"/>
              </a:spcBef>
              <a:buNone/>
              <a:defRPr>
                <a:solidFill>
                  <a:schemeClr val="tx1"/>
                </a:solidFill>
                <a:effectLst>
                  <a:outerShdw blurRad="63500" algn="ctr" rotWithShape="0">
                    <a:prstClr val="black">
                      <a:alpha val="40000"/>
                    </a:prstClr>
                  </a:outerShdw>
                </a:effectLst>
              </a:defRPr>
            </a:lvl1pPr>
          </a:lstStyle>
          <a:p>
            <a:r>
              <a:rPr lang="sv-SE" dirty="0"/>
              <a:t>Här skriver du en underrubrik</a:t>
            </a:r>
          </a:p>
        </p:txBody>
      </p:sp>
    </p:spTree>
    <p:extLst>
      <p:ext uri="{BB962C8B-B14F-4D97-AF65-F5344CB8AC3E}">
        <p14:creationId xmlns:p14="http://schemas.microsoft.com/office/powerpoint/2010/main" val="1402227302"/>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rtsida text – grön">
    <p:bg>
      <p:bgPr>
        <a:blipFill dpi="0" rotWithShape="0">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ubrik 2"/>
          <p:cNvSpPr>
            <a:spLocks noGrp="1"/>
          </p:cNvSpPr>
          <p:nvPr>
            <p:ph type="title" hasCustomPrompt="1"/>
          </p:nvPr>
        </p:nvSpPr>
        <p:spPr>
          <a:xfrm>
            <a:off x="364142" y="1676400"/>
            <a:ext cx="11450230" cy="1942115"/>
          </a:xfrm>
        </p:spPr>
        <p:txBody>
          <a:bodyPr lIns="90000" tIns="36000">
            <a:noAutofit/>
          </a:bodyPr>
          <a:lstStyle>
            <a:lvl1pPr algn="l">
              <a:defRPr sz="7200" spc="-51"/>
            </a:lvl1pPr>
          </a:lstStyle>
          <a:p>
            <a:r>
              <a:rPr lang="sv-SE" dirty="0"/>
              <a:t>Klicka här för att skriva en rubrik</a:t>
            </a:r>
          </a:p>
        </p:txBody>
      </p:sp>
      <p:sp>
        <p:nvSpPr>
          <p:cNvPr id="5" name="Platshållare för text 3">
            <a:extLst>
              <a:ext uri="{FF2B5EF4-FFF2-40B4-BE49-F238E27FC236}">
                <a16:creationId xmlns:a16="http://schemas.microsoft.com/office/drawing/2014/main" id="{DCEA90F0-1DDB-7042-8CF6-7995F98FDB38}"/>
              </a:ext>
            </a:extLst>
          </p:cNvPr>
          <p:cNvSpPr>
            <a:spLocks noGrp="1"/>
          </p:cNvSpPr>
          <p:nvPr>
            <p:ph type="body" sz="quarter" idx="10" hasCustomPrompt="1"/>
          </p:nvPr>
        </p:nvSpPr>
        <p:spPr>
          <a:xfrm>
            <a:off x="356050" y="3818964"/>
            <a:ext cx="11458125" cy="880638"/>
          </a:xfrm>
          <a:noFill/>
        </p:spPr>
        <p:txBody>
          <a:bodyPr lIns="72000" tIns="36000" anchor="ctr" anchorCtr="0">
            <a:normAutofit/>
          </a:bodyPr>
          <a:lstStyle>
            <a:lvl1pPr marL="0" indent="0" algn="l" latinLnBrk="0" hangingPunct="1">
              <a:lnSpc>
                <a:spcPct val="80000"/>
              </a:lnSpc>
              <a:spcBef>
                <a:spcPts val="0"/>
              </a:spcBef>
              <a:buNone/>
              <a:defRPr>
                <a:solidFill>
                  <a:schemeClr val="tx1"/>
                </a:solidFill>
                <a:effectLst>
                  <a:outerShdw blurRad="63500" algn="ctr" rotWithShape="0">
                    <a:prstClr val="black">
                      <a:alpha val="40000"/>
                    </a:prstClr>
                  </a:outerShdw>
                </a:effectLst>
              </a:defRPr>
            </a:lvl1pPr>
          </a:lstStyle>
          <a:p>
            <a:r>
              <a:rPr lang="sv-SE" dirty="0"/>
              <a:t>Här skriver du en underrubrik</a:t>
            </a:r>
          </a:p>
        </p:txBody>
      </p:sp>
    </p:spTree>
    <p:extLst>
      <p:ext uri="{BB962C8B-B14F-4D97-AF65-F5344CB8AC3E}">
        <p14:creationId xmlns:p14="http://schemas.microsoft.com/office/powerpoint/2010/main" val="2272568442"/>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artsida text – rosa">
    <p:bg>
      <p:bgPr>
        <a:blipFill dpi="0" rotWithShape="0">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ubrik 2"/>
          <p:cNvSpPr>
            <a:spLocks noGrp="1"/>
          </p:cNvSpPr>
          <p:nvPr>
            <p:ph type="title" hasCustomPrompt="1"/>
          </p:nvPr>
        </p:nvSpPr>
        <p:spPr>
          <a:xfrm>
            <a:off x="364142" y="1676400"/>
            <a:ext cx="11450230" cy="1942115"/>
          </a:xfrm>
        </p:spPr>
        <p:txBody>
          <a:bodyPr lIns="90000" tIns="36000">
            <a:noAutofit/>
          </a:bodyPr>
          <a:lstStyle>
            <a:lvl1pPr algn="l">
              <a:defRPr sz="7200" spc="-51"/>
            </a:lvl1pPr>
          </a:lstStyle>
          <a:p>
            <a:r>
              <a:rPr lang="sv-SE" dirty="0"/>
              <a:t>Klicka här för att skriva en rubrik</a:t>
            </a:r>
          </a:p>
        </p:txBody>
      </p:sp>
      <p:sp>
        <p:nvSpPr>
          <p:cNvPr id="5" name="Platshållare för text 3">
            <a:extLst>
              <a:ext uri="{FF2B5EF4-FFF2-40B4-BE49-F238E27FC236}">
                <a16:creationId xmlns:a16="http://schemas.microsoft.com/office/drawing/2014/main" id="{DCEA90F0-1DDB-7042-8CF6-7995F98FDB38}"/>
              </a:ext>
            </a:extLst>
          </p:cNvPr>
          <p:cNvSpPr>
            <a:spLocks noGrp="1"/>
          </p:cNvSpPr>
          <p:nvPr>
            <p:ph type="body" sz="quarter" idx="10" hasCustomPrompt="1"/>
          </p:nvPr>
        </p:nvSpPr>
        <p:spPr>
          <a:xfrm>
            <a:off x="356050" y="3818964"/>
            <a:ext cx="11458125" cy="880638"/>
          </a:xfrm>
          <a:noFill/>
        </p:spPr>
        <p:txBody>
          <a:bodyPr lIns="72000" tIns="36000" anchor="ctr" anchorCtr="0">
            <a:normAutofit/>
          </a:bodyPr>
          <a:lstStyle>
            <a:lvl1pPr marL="0" indent="0" algn="l" latinLnBrk="0" hangingPunct="1">
              <a:lnSpc>
                <a:spcPct val="80000"/>
              </a:lnSpc>
              <a:spcBef>
                <a:spcPts val="0"/>
              </a:spcBef>
              <a:buNone/>
              <a:defRPr>
                <a:solidFill>
                  <a:schemeClr val="tx1"/>
                </a:solidFill>
                <a:effectLst>
                  <a:outerShdw blurRad="63500" algn="ctr" rotWithShape="0">
                    <a:prstClr val="black">
                      <a:alpha val="40000"/>
                    </a:prstClr>
                  </a:outerShdw>
                </a:effectLst>
              </a:defRPr>
            </a:lvl1pPr>
          </a:lstStyle>
          <a:p>
            <a:r>
              <a:rPr lang="sv-SE" dirty="0"/>
              <a:t>Här skriver du en underrubrik</a:t>
            </a:r>
          </a:p>
        </p:txBody>
      </p:sp>
    </p:spTree>
    <p:extLst>
      <p:ext uri="{BB962C8B-B14F-4D97-AF65-F5344CB8AC3E}">
        <p14:creationId xmlns:p14="http://schemas.microsoft.com/office/powerpoint/2010/main" val="3958337532"/>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artsida text – röd">
    <p:bg>
      <p:bgPr>
        <a:blipFill dpi="0" rotWithShape="0">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ubrik 2"/>
          <p:cNvSpPr>
            <a:spLocks noGrp="1"/>
          </p:cNvSpPr>
          <p:nvPr>
            <p:ph type="title" hasCustomPrompt="1"/>
          </p:nvPr>
        </p:nvSpPr>
        <p:spPr>
          <a:xfrm>
            <a:off x="364142" y="1676400"/>
            <a:ext cx="11450230" cy="1942115"/>
          </a:xfrm>
        </p:spPr>
        <p:txBody>
          <a:bodyPr lIns="90000" tIns="36000">
            <a:noAutofit/>
          </a:bodyPr>
          <a:lstStyle>
            <a:lvl1pPr algn="l">
              <a:defRPr sz="7200" spc="-51"/>
            </a:lvl1pPr>
          </a:lstStyle>
          <a:p>
            <a:r>
              <a:rPr lang="sv-SE" dirty="0"/>
              <a:t>Klicka här för att skriva en rubrik</a:t>
            </a:r>
          </a:p>
        </p:txBody>
      </p:sp>
      <p:sp>
        <p:nvSpPr>
          <p:cNvPr id="5" name="Platshållare för text 3">
            <a:extLst>
              <a:ext uri="{FF2B5EF4-FFF2-40B4-BE49-F238E27FC236}">
                <a16:creationId xmlns:a16="http://schemas.microsoft.com/office/drawing/2014/main" id="{DCEA90F0-1DDB-7042-8CF6-7995F98FDB38}"/>
              </a:ext>
            </a:extLst>
          </p:cNvPr>
          <p:cNvSpPr>
            <a:spLocks noGrp="1"/>
          </p:cNvSpPr>
          <p:nvPr>
            <p:ph type="body" sz="quarter" idx="10" hasCustomPrompt="1"/>
          </p:nvPr>
        </p:nvSpPr>
        <p:spPr>
          <a:xfrm>
            <a:off x="356050" y="3818964"/>
            <a:ext cx="11458125" cy="880638"/>
          </a:xfrm>
          <a:noFill/>
        </p:spPr>
        <p:txBody>
          <a:bodyPr lIns="72000" tIns="36000" anchor="ctr" anchorCtr="0">
            <a:normAutofit/>
          </a:bodyPr>
          <a:lstStyle>
            <a:lvl1pPr marL="0" indent="0" algn="l" latinLnBrk="0" hangingPunct="1">
              <a:lnSpc>
                <a:spcPct val="80000"/>
              </a:lnSpc>
              <a:spcBef>
                <a:spcPts val="0"/>
              </a:spcBef>
              <a:buNone/>
              <a:defRPr>
                <a:solidFill>
                  <a:schemeClr val="tx1"/>
                </a:solidFill>
                <a:effectLst>
                  <a:outerShdw blurRad="63500" algn="ctr" rotWithShape="0">
                    <a:prstClr val="black">
                      <a:alpha val="40000"/>
                    </a:prstClr>
                  </a:outerShdw>
                </a:effectLst>
              </a:defRPr>
            </a:lvl1pPr>
          </a:lstStyle>
          <a:p>
            <a:r>
              <a:rPr lang="sv-SE" dirty="0"/>
              <a:t>Här skriver du en underrubrik</a:t>
            </a:r>
          </a:p>
        </p:txBody>
      </p:sp>
    </p:spTree>
    <p:extLst>
      <p:ext uri="{BB962C8B-B14F-4D97-AF65-F5344CB8AC3E}">
        <p14:creationId xmlns:p14="http://schemas.microsoft.com/office/powerpoint/2010/main" val="1426511077"/>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nehållssida – orange">
    <p:bg>
      <p:bgPr>
        <a:blipFill dpi="0" rotWithShape="0">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421873" y="323851"/>
            <a:ext cx="11348260" cy="1143000"/>
          </a:xfrm>
        </p:spPr>
        <p:txBody>
          <a:bodyPr/>
          <a:lstStyle>
            <a:lvl1pPr>
              <a:defRPr spc="-51">
                <a:ln w="12700" cmpd="sng">
                  <a:solidFill>
                    <a:srgbClr val="FFFFFF"/>
                  </a:solidFill>
                  <a:prstDash val="solid"/>
                </a:ln>
              </a:defRPr>
            </a:lvl1pPr>
          </a:lstStyle>
          <a:p>
            <a:r>
              <a:rPr lang="sv-SE" dirty="0"/>
              <a:t>Klicka här för att skriva en rubrik</a:t>
            </a:r>
          </a:p>
        </p:txBody>
      </p:sp>
      <p:sp>
        <p:nvSpPr>
          <p:cNvPr id="3" name="Platshållare för innehåll 2"/>
          <p:cNvSpPr>
            <a:spLocks noGrp="1"/>
          </p:cNvSpPr>
          <p:nvPr>
            <p:ph idx="1" hasCustomPrompt="1"/>
          </p:nvPr>
        </p:nvSpPr>
        <p:spPr>
          <a:xfrm>
            <a:off x="421873" y="1714500"/>
            <a:ext cx="11348260" cy="4192496"/>
          </a:xfrm>
          <a:noFill/>
        </p:spPr>
        <p:txBody>
          <a:bodyPr/>
          <a:lstStyle>
            <a:lvl1pPr>
              <a:lnSpc>
                <a:spcPct val="100000"/>
              </a:lnSpc>
              <a:tabLst/>
              <a:defRPr b="1" cap="none" spc="0">
                <a:ln w="9525" cmpd="sng">
                  <a:solidFill>
                    <a:srgbClr val="FFFFFF"/>
                  </a:solidFill>
                  <a:prstDash val="solid"/>
                </a:ln>
                <a:solidFill>
                  <a:srgbClr val="FFFFFF"/>
                </a:solidFill>
                <a:effectLst>
                  <a:outerShdw blurRad="63500" dir="3600000" algn="tl" rotWithShape="0">
                    <a:srgbClr val="000000">
                      <a:alpha val="70000"/>
                    </a:srgbClr>
                  </a:outerShdw>
                </a:effectLst>
              </a:defRPr>
            </a:lvl1pPr>
            <a:lvl2pPr>
              <a:lnSpc>
                <a:spcPct val="100000"/>
              </a:lnSpc>
              <a:defRPr b="0" cap="none" spc="0">
                <a:ln w="9525" cmpd="sng">
                  <a:solidFill>
                    <a:srgbClr val="FFFFFF"/>
                  </a:solidFill>
                  <a:prstDash val="solid"/>
                </a:ln>
                <a:solidFill>
                  <a:srgbClr val="FFFFFF"/>
                </a:solidFill>
                <a:effectLst>
                  <a:outerShdw blurRad="63500" dir="3600000" algn="tl" rotWithShape="0">
                    <a:srgbClr val="000000">
                      <a:alpha val="70000"/>
                    </a:srgbClr>
                  </a:outerShdw>
                </a:effectLst>
              </a:defRPr>
            </a:lvl2pPr>
            <a:lvl3pPr>
              <a:lnSpc>
                <a:spcPct val="100000"/>
              </a:lnSpc>
              <a:defRPr b="0" cap="none" spc="0">
                <a:ln w="9525" cmpd="sng">
                  <a:solidFill>
                    <a:srgbClr val="FFFFFF"/>
                  </a:solidFill>
                  <a:prstDash val="solid"/>
                </a:ln>
                <a:solidFill>
                  <a:srgbClr val="FFFFFF"/>
                </a:solidFill>
                <a:effectLst>
                  <a:outerShdw blurRad="63500" dir="3600000" algn="tl" rotWithShape="0">
                    <a:srgbClr val="000000">
                      <a:alpha val="70000"/>
                    </a:srgbClr>
                  </a:outerShdw>
                </a:effectLst>
              </a:defRPr>
            </a:lvl3pPr>
            <a:lvl4pPr>
              <a:lnSpc>
                <a:spcPct val="100000"/>
              </a:lnSpc>
              <a:defRPr b="0" cap="none" spc="0">
                <a:ln w="9525" cmpd="sng">
                  <a:solidFill>
                    <a:srgbClr val="FFFFFF"/>
                  </a:solidFill>
                  <a:prstDash val="solid"/>
                </a:ln>
                <a:solidFill>
                  <a:srgbClr val="FFFFFF"/>
                </a:solidFill>
                <a:effectLst>
                  <a:outerShdw blurRad="63500" dir="3600000" algn="tl" rotWithShape="0">
                    <a:srgbClr val="000000">
                      <a:alpha val="70000"/>
                    </a:srgbClr>
                  </a:outerShdw>
                </a:effectLst>
              </a:defRPr>
            </a:lvl4pPr>
            <a:lvl5pPr>
              <a:lnSpc>
                <a:spcPct val="100000"/>
              </a:lnSpc>
              <a:defRPr b="0" cap="none" spc="0">
                <a:ln w="9525" cmpd="sng">
                  <a:solidFill>
                    <a:srgbClr val="FFFFFF"/>
                  </a:solidFill>
                  <a:prstDash val="solid"/>
                </a:ln>
                <a:solidFill>
                  <a:srgbClr val="FFFFFF"/>
                </a:solidFill>
                <a:effectLst>
                  <a:outerShdw blurRad="63500" dir="3600000" algn="tl" rotWithShape="0">
                    <a:srgbClr val="000000">
                      <a:alpha val="70000"/>
                    </a:srgbClr>
                  </a:outerShdw>
                </a:effectLst>
              </a:defRPr>
            </a:lvl5pPr>
          </a:lstStyle>
          <a:p>
            <a:pPr lvl="0"/>
            <a:r>
              <a:rPr lang="sv-SE" dirty="0"/>
              <a:t>Klicka här för att skriva text eller klicka på valfri ikon för innehåll</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682018410"/>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nehållssida tvådelad – orange">
    <p:bg>
      <p:bgPr>
        <a:blipFill dpi="0" rotWithShape="0">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421873" y="323851"/>
            <a:ext cx="11348260" cy="1143000"/>
          </a:xfrm>
        </p:spPr>
        <p:txBody>
          <a:bodyPr/>
          <a:lstStyle>
            <a:lvl1pPr>
              <a:defRPr spc="-51">
                <a:ln w="12700" cmpd="sng">
                  <a:solidFill>
                    <a:srgbClr val="FFFFFF"/>
                  </a:solidFill>
                  <a:prstDash val="solid"/>
                </a:ln>
              </a:defRPr>
            </a:lvl1pPr>
          </a:lstStyle>
          <a:p>
            <a:r>
              <a:rPr lang="sv-SE" dirty="0"/>
              <a:t>Klicka här för att skriva en rubrik</a:t>
            </a:r>
          </a:p>
        </p:txBody>
      </p:sp>
      <p:sp>
        <p:nvSpPr>
          <p:cNvPr id="3" name="Platshållare för innehåll 2"/>
          <p:cNvSpPr>
            <a:spLocks noGrp="1"/>
          </p:cNvSpPr>
          <p:nvPr>
            <p:ph idx="1" hasCustomPrompt="1"/>
          </p:nvPr>
        </p:nvSpPr>
        <p:spPr>
          <a:xfrm>
            <a:off x="421873" y="1714500"/>
            <a:ext cx="5485868" cy="4192496"/>
          </a:xfrm>
          <a:noFill/>
        </p:spPr>
        <p:txBody>
          <a:bodyPr/>
          <a:lstStyle>
            <a:lvl1pPr>
              <a:lnSpc>
                <a:spcPct val="100000"/>
              </a:lnSpc>
              <a:tabLst/>
              <a:defRPr b="1" cap="none" spc="0">
                <a:ln w="9525" cmpd="sng">
                  <a:solidFill>
                    <a:srgbClr val="FFFFFF"/>
                  </a:solidFill>
                  <a:prstDash val="solid"/>
                </a:ln>
                <a:solidFill>
                  <a:srgbClr val="FFFFFF"/>
                </a:solidFill>
                <a:effectLst>
                  <a:outerShdw blurRad="63500" dir="3600000" algn="tl" rotWithShape="0">
                    <a:srgbClr val="000000">
                      <a:alpha val="70000"/>
                    </a:srgbClr>
                  </a:outerShdw>
                </a:effectLst>
              </a:defRPr>
            </a:lvl1pPr>
            <a:lvl2pPr>
              <a:lnSpc>
                <a:spcPct val="100000"/>
              </a:lnSpc>
              <a:defRPr b="0" cap="none" spc="0">
                <a:ln w="9525" cmpd="sng">
                  <a:solidFill>
                    <a:srgbClr val="FFFFFF"/>
                  </a:solidFill>
                  <a:prstDash val="solid"/>
                </a:ln>
                <a:solidFill>
                  <a:srgbClr val="FFFFFF"/>
                </a:solidFill>
                <a:effectLst>
                  <a:outerShdw blurRad="63500" dir="3600000" algn="tl" rotWithShape="0">
                    <a:srgbClr val="000000">
                      <a:alpha val="70000"/>
                    </a:srgbClr>
                  </a:outerShdw>
                </a:effectLst>
              </a:defRPr>
            </a:lvl2pPr>
            <a:lvl3pPr>
              <a:lnSpc>
                <a:spcPct val="100000"/>
              </a:lnSpc>
              <a:defRPr b="0" cap="none" spc="0">
                <a:ln w="9525" cmpd="sng">
                  <a:solidFill>
                    <a:srgbClr val="FFFFFF"/>
                  </a:solidFill>
                  <a:prstDash val="solid"/>
                </a:ln>
                <a:solidFill>
                  <a:srgbClr val="FFFFFF"/>
                </a:solidFill>
                <a:effectLst>
                  <a:outerShdw blurRad="63500" dir="3600000" algn="tl" rotWithShape="0">
                    <a:srgbClr val="000000">
                      <a:alpha val="70000"/>
                    </a:srgbClr>
                  </a:outerShdw>
                </a:effectLst>
              </a:defRPr>
            </a:lvl3pPr>
            <a:lvl4pPr>
              <a:lnSpc>
                <a:spcPct val="100000"/>
              </a:lnSpc>
              <a:defRPr b="0" cap="none" spc="0">
                <a:ln w="9525" cmpd="sng">
                  <a:solidFill>
                    <a:srgbClr val="FFFFFF"/>
                  </a:solidFill>
                  <a:prstDash val="solid"/>
                </a:ln>
                <a:solidFill>
                  <a:srgbClr val="FFFFFF"/>
                </a:solidFill>
                <a:effectLst>
                  <a:outerShdw blurRad="63500" dir="3600000" algn="tl" rotWithShape="0">
                    <a:srgbClr val="000000">
                      <a:alpha val="70000"/>
                    </a:srgbClr>
                  </a:outerShdw>
                </a:effectLst>
              </a:defRPr>
            </a:lvl4pPr>
            <a:lvl5pPr>
              <a:lnSpc>
                <a:spcPct val="100000"/>
              </a:lnSpc>
              <a:defRPr b="0" cap="none" spc="0">
                <a:ln w="9525" cmpd="sng">
                  <a:solidFill>
                    <a:srgbClr val="FFFFFF"/>
                  </a:solidFill>
                  <a:prstDash val="solid"/>
                </a:ln>
                <a:solidFill>
                  <a:srgbClr val="FFFFFF"/>
                </a:solidFill>
                <a:effectLst>
                  <a:outerShdw blurRad="63500" dir="3600000" algn="tl" rotWithShape="0">
                    <a:srgbClr val="000000">
                      <a:alpha val="70000"/>
                    </a:srgbClr>
                  </a:outerShdw>
                </a:effectLst>
              </a:defRPr>
            </a:lvl5pPr>
          </a:lstStyle>
          <a:p>
            <a:pPr lvl="0"/>
            <a:r>
              <a:rPr lang="sv-SE" dirty="0"/>
              <a:t>Klicka här för att skriva text eller klicka på valfri ikon för innehåll</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innehåll 2">
            <a:extLst>
              <a:ext uri="{FF2B5EF4-FFF2-40B4-BE49-F238E27FC236}">
                <a16:creationId xmlns:a16="http://schemas.microsoft.com/office/drawing/2014/main" id="{A9CBE357-1DCD-7D4F-8EE4-28D504B243C4}"/>
              </a:ext>
            </a:extLst>
          </p:cNvPr>
          <p:cNvSpPr>
            <a:spLocks noGrp="1"/>
          </p:cNvSpPr>
          <p:nvPr>
            <p:ph idx="10" hasCustomPrompt="1"/>
          </p:nvPr>
        </p:nvSpPr>
        <p:spPr>
          <a:xfrm>
            <a:off x="6284265" y="1714500"/>
            <a:ext cx="5485868" cy="4192496"/>
          </a:xfrm>
          <a:noFill/>
        </p:spPr>
        <p:txBody>
          <a:bodyPr/>
          <a:lstStyle>
            <a:lvl1pPr>
              <a:lnSpc>
                <a:spcPct val="100000"/>
              </a:lnSpc>
              <a:tabLst/>
              <a:defRPr b="1" cap="none" spc="0">
                <a:ln w="9525" cmpd="sng">
                  <a:solidFill>
                    <a:srgbClr val="FFFFFF"/>
                  </a:solidFill>
                  <a:prstDash val="solid"/>
                </a:ln>
                <a:solidFill>
                  <a:srgbClr val="FFFFFF"/>
                </a:solidFill>
                <a:effectLst>
                  <a:outerShdw blurRad="63500" dir="3600000" algn="tl" rotWithShape="0">
                    <a:srgbClr val="000000">
                      <a:alpha val="70000"/>
                    </a:srgbClr>
                  </a:outerShdw>
                </a:effectLst>
              </a:defRPr>
            </a:lvl1pPr>
            <a:lvl2pPr>
              <a:lnSpc>
                <a:spcPct val="100000"/>
              </a:lnSpc>
              <a:defRPr b="0" cap="none" spc="0">
                <a:ln w="9525" cmpd="sng">
                  <a:solidFill>
                    <a:srgbClr val="FFFFFF"/>
                  </a:solidFill>
                  <a:prstDash val="solid"/>
                </a:ln>
                <a:solidFill>
                  <a:srgbClr val="FFFFFF"/>
                </a:solidFill>
                <a:effectLst>
                  <a:outerShdw blurRad="63500" dir="3600000" algn="tl" rotWithShape="0">
                    <a:srgbClr val="000000">
                      <a:alpha val="70000"/>
                    </a:srgbClr>
                  </a:outerShdw>
                </a:effectLst>
              </a:defRPr>
            </a:lvl2pPr>
            <a:lvl3pPr>
              <a:lnSpc>
                <a:spcPct val="100000"/>
              </a:lnSpc>
              <a:defRPr b="0" cap="none" spc="0">
                <a:ln w="9525" cmpd="sng">
                  <a:solidFill>
                    <a:srgbClr val="FFFFFF"/>
                  </a:solidFill>
                  <a:prstDash val="solid"/>
                </a:ln>
                <a:solidFill>
                  <a:srgbClr val="FFFFFF"/>
                </a:solidFill>
                <a:effectLst>
                  <a:outerShdw blurRad="63500" dir="3600000" algn="tl" rotWithShape="0">
                    <a:srgbClr val="000000">
                      <a:alpha val="70000"/>
                    </a:srgbClr>
                  </a:outerShdw>
                </a:effectLst>
              </a:defRPr>
            </a:lvl3pPr>
            <a:lvl4pPr>
              <a:lnSpc>
                <a:spcPct val="100000"/>
              </a:lnSpc>
              <a:defRPr b="0" cap="none" spc="0">
                <a:ln w="9525" cmpd="sng">
                  <a:solidFill>
                    <a:srgbClr val="FFFFFF"/>
                  </a:solidFill>
                  <a:prstDash val="solid"/>
                </a:ln>
                <a:solidFill>
                  <a:srgbClr val="FFFFFF"/>
                </a:solidFill>
                <a:effectLst>
                  <a:outerShdw blurRad="63500" dir="3600000" algn="tl" rotWithShape="0">
                    <a:srgbClr val="000000">
                      <a:alpha val="70000"/>
                    </a:srgbClr>
                  </a:outerShdw>
                </a:effectLst>
              </a:defRPr>
            </a:lvl4pPr>
            <a:lvl5pPr>
              <a:lnSpc>
                <a:spcPct val="100000"/>
              </a:lnSpc>
              <a:defRPr b="0" cap="none" spc="0">
                <a:ln w="9525" cmpd="sng">
                  <a:solidFill>
                    <a:srgbClr val="FFFFFF"/>
                  </a:solidFill>
                  <a:prstDash val="solid"/>
                </a:ln>
                <a:solidFill>
                  <a:srgbClr val="FFFFFF"/>
                </a:solidFill>
                <a:effectLst>
                  <a:outerShdw blurRad="63500" dir="3600000" algn="tl" rotWithShape="0">
                    <a:srgbClr val="000000">
                      <a:alpha val="70000"/>
                    </a:srgbClr>
                  </a:outerShdw>
                </a:effectLst>
              </a:defRPr>
            </a:lvl5pPr>
          </a:lstStyle>
          <a:p>
            <a:pPr lvl="0"/>
            <a:r>
              <a:rPr lang="sv-SE" dirty="0"/>
              <a:t>Klicka här för att skriva text eller klicka på valfri ikon för innehåll</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129519918"/>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Innehållssida alt tvådelad – orange">
    <p:bg>
      <p:bgPr>
        <a:blipFill dpi="0" rotWithShape="0">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latshållare för innehåll 2"/>
          <p:cNvSpPr>
            <a:spLocks noGrp="1"/>
          </p:cNvSpPr>
          <p:nvPr>
            <p:ph sz="half" idx="1" hasCustomPrompt="1"/>
          </p:nvPr>
        </p:nvSpPr>
        <p:spPr>
          <a:xfrm>
            <a:off x="427209" y="1574800"/>
            <a:ext cx="4476485" cy="4330136"/>
          </a:xfrm>
          <a:solidFill>
            <a:schemeClr val="tx1"/>
          </a:solidFill>
          <a:ln>
            <a:solidFill>
              <a:schemeClr val="tx1"/>
            </a:solidFill>
          </a:ln>
        </p:spPr>
        <p:txBody>
          <a:bodyPr>
            <a:noAutofit/>
          </a:bodyPr>
          <a:lstStyle>
            <a:lvl1pPr>
              <a:defRPr sz="2800" spc="-51"/>
            </a:lvl1pPr>
            <a:lvl2pPr>
              <a:defRPr sz="2400" spc="-51"/>
            </a:lvl2pPr>
            <a:lvl3pPr>
              <a:defRPr sz="2000" spc="-51"/>
            </a:lvl3pPr>
            <a:lvl4pPr>
              <a:defRPr sz="1800" spc="-51"/>
            </a:lvl4pPr>
            <a:lvl5pPr>
              <a:defRPr sz="1800" spc="-51"/>
            </a:lvl5pPr>
            <a:lvl6pPr>
              <a:defRPr sz="1800"/>
            </a:lvl6pPr>
            <a:lvl7pPr>
              <a:defRPr sz="1800"/>
            </a:lvl7pPr>
            <a:lvl8pPr>
              <a:defRPr sz="1800"/>
            </a:lvl8pPr>
            <a:lvl9pPr>
              <a:defRPr sz="1800"/>
            </a:lvl9pPr>
          </a:lstStyle>
          <a:p>
            <a:pPr lvl="0"/>
            <a:r>
              <a:rPr lang="sv-SE" dirty="0"/>
              <a:t>Klicka här för att skriva text eller klicka på valfri ikon för innehåll</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innehåll 3"/>
          <p:cNvSpPr>
            <a:spLocks noGrp="1"/>
          </p:cNvSpPr>
          <p:nvPr>
            <p:ph sz="half" idx="2" hasCustomPrompt="1"/>
          </p:nvPr>
        </p:nvSpPr>
        <p:spPr>
          <a:xfrm>
            <a:off x="5285932" y="1574800"/>
            <a:ext cx="6495204" cy="4330136"/>
          </a:xfrm>
          <a:solidFill>
            <a:schemeClr val="tx1"/>
          </a:solidFill>
          <a:ln>
            <a:solidFill>
              <a:schemeClr val="tx1"/>
            </a:solidFill>
          </a:ln>
        </p:spPr>
        <p:txBody>
          <a:bodyPr>
            <a:noAutofit/>
          </a:bodyPr>
          <a:lstStyle>
            <a:lvl1pPr>
              <a:defRPr sz="2800" spc="-51"/>
            </a:lvl1pPr>
            <a:lvl2pPr>
              <a:defRPr sz="2400" spc="-51"/>
            </a:lvl2pPr>
            <a:lvl3pPr>
              <a:defRPr sz="2000" spc="-51"/>
            </a:lvl3pPr>
            <a:lvl4pPr>
              <a:defRPr sz="1800" spc="-51"/>
            </a:lvl4pPr>
            <a:lvl5pPr>
              <a:defRPr sz="1800" spc="-51"/>
            </a:lvl5pPr>
            <a:lvl6pPr>
              <a:defRPr sz="1800"/>
            </a:lvl6pPr>
            <a:lvl7pPr>
              <a:defRPr sz="1800"/>
            </a:lvl7pPr>
            <a:lvl8pPr>
              <a:defRPr sz="1800"/>
            </a:lvl8pPr>
            <a:lvl9pPr>
              <a:defRPr sz="1800"/>
            </a:lvl9pPr>
          </a:lstStyle>
          <a:p>
            <a:pPr lvl="0"/>
            <a:r>
              <a:rPr lang="sv-SE" dirty="0"/>
              <a:t>Klicka här för att skriva text eller klicka på valfri ikon för innehåll</a:t>
            </a:r>
          </a:p>
          <a:p>
            <a:pPr lvl="1"/>
            <a:r>
              <a:rPr lang="sv-SE" dirty="0"/>
              <a:t>Nivå två</a:t>
            </a:r>
          </a:p>
          <a:p>
            <a:pPr lvl="2"/>
            <a:r>
              <a:rPr lang="sv-SE" dirty="0"/>
              <a:t>Nivå tre</a:t>
            </a:r>
          </a:p>
          <a:p>
            <a:pPr lvl="3"/>
            <a:r>
              <a:rPr lang="sv-SE" dirty="0"/>
              <a:t>Nivå fyra</a:t>
            </a:r>
          </a:p>
          <a:p>
            <a:pPr lvl="4"/>
            <a:r>
              <a:rPr lang="sv-SE" dirty="0"/>
              <a:t>Nivå fem</a:t>
            </a:r>
          </a:p>
        </p:txBody>
      </p:sp>
      <p:sp>
        <p:nvSpPr>
          <p:cNvPr id="8" name="Rubrik 7"/>
          <p:cNvSpPr>
            <a:spLocks noGrp="1"/>
          </p:cNvSpPr>
          <p:nvPr>
            <p:ph type="title" hasCustomPrompt="1"/>
          </p:nvPr>
        </p:nvSpPr>
        <p:spPr>
          <a:xfrm>
            <a:off x="427209" y="323851"/>
            <a:ext cx="11353927" cy="1143000"/>
          </a:xfrm>
        </p:spPr>
        <p:txBody>
          <a:bodyPr/>
          <a:lstStyle>
            <a:lvl1pPr>
              <a:defRPr spc="-51"/>
            </a:lvl1pPr>
          </a:lstStyle>
          <a:p>
            <a:r>
              <a:rPr lang="sv-SE" dirty="0"/>
              <a:t>Klicka här för att skriva en rubrik</a:t>
            </a:r>
          </a:p>
        </p:txBody>
      </p:sp>
    </p:spTree>
    <p:extLst>
      <p:ext uri="{BB962C8B-B14F-4D97-AF65-F5344CB8AC3E}">
        <p14:creationId xmlns:p14="http://schemas.microsoft.com/office/powerpoint/2010/main" val="849462957"/>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31"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21482" y="323851"/>
            <a:ext cx="11365705" cy="1143000"/>
          </a:xfrm>
          <a:prstGeom prst="rect">
            <a:avLst/>
          </a:prstGeom>
          <a:noFill/>
        </p:spPr>
        <p:txBody>
          <a:bodyPr vert="horz" lIns="91440" tIns="45720" rIns="91440" bIns="45720" rtlCol="0" anchor="ctr">
            <a:noAutofit/>
          </a:bodyPr>
          <a:lstStyle/>
          <a:p>
            <a:r>
              <a:rPr lang="sv-SE" dirty="0"/>
              <a:t>Klicka här för att skriva en rubrik</a:t>
            </a:r>
          </a:p>
        </p:txBody>
      </p:sp>
      <p:sp>
        <p:nvSpPr>
          <p:cNvPr id="3" name="Platshållare för text 2"/>
          <p:cNvSpPr>
            <a:spLocks noGrp="1"/>
          </p:cNvSpPr>
          <p:nvPr>
            <p:ph type="body" idx="1"/>
          </p:nvPr>
        </p:nvSpPr>
        <p:spPr>
          <a:xfrm>
            <a:off x="421482" y="1571625"/>
            <a:ext cx="11365706" cy="4343400"/>
          </a:xfrm>
          <a:prstGeom prst="rect">
            <a:avLst/>
          </a:prstGeom>
          <a:noFill/>
          <a:effectLst/>
        </p:spPr>
        <p:txBody>
          <a:bodyPr vert="horz" lIns="91440" tIns="140400" rIns="91440" bIns="45720" rtlCol="0" anchor="t" anchorCtr="0">
            <a:normAutofit/>
          </a:bodyPr>
          <a:lstStyle/>
          <a:p>
            <a:pPr lvl="0"/>
            <a:r>
              <a:rPr lang="sv-SE" dirty="0"/>
              <a:t>Klicka här för att skriva text eller lägga till en bild</a:t>
            </a:r>
          </a:p>
          <a:p>
            <a:pPr lvl="1"/>
            <a:r>
              <a:rPr lang="sv-SE" dirty="0"/>
              <a:t>Nivå två</a:t>
            </a:r>
          </a:p>
          <a:p>
            <a:pPr lvl="2"/>
            <a:r>
              <a:rPr lang="sv-SE" dirty="0"/>
              <a:t>Nivå tre</a:t>
            </a:r>
          </a:p>
          <a:p>
            <a:pPr lvl="3"/>
            <a:r>
              <a:rPr lang="sv-SE" dirty="0"/>
              <a:t>Nivå fyra</a:t>
            </a:r>
          </a:p>
          <a:p>
            <a:pPr lvl="4"/>
            <a:r>
              <a:rPr lang="sv-SE" dirty="0"/>
              <a:t>Nivå fem</a:t>
            </a:r>
          </a:p>
        </p:txBody>
      </p:sp>
    </p:spTree>
  </p:cSld>
  <p:clrMap bg1="dk1" tx1="lt1" bg2="dk2" tx2="lt2" accent1="accent1" accent2="accent2" accent3="accent3" accent4="accent4" accent5="accent5" accent6="accent6" hlink="hlink" folHlink="folHlink"/>
  <p:sldLayoutIdLst>
    <p:sldLayoutId id="2147483732" r:id="rId1"/>
    <p:sldLayoutId id="2147483748" r:id="rId2"/>
    <p:sldLayoutId id="2147483749" r:id="rId3"/>
    <p:sldLayoutId id="2147483750" r:id="rId4"/>
    <p:sldLayoutId id="2147483752" r:id="rId5"/>
    <p:sldLayoutId id="2147483751" r:id="rId6"/>
    <p:sldLayoutId id="2147483734" r:id="rId7"/>
    <p:sldLayoutId id="2147483747" r:id="rId8"/>
    <p:sldLayoutId id="2147483746" r:id="rId9"/>
    <p:sldLayoutId id="2147483735" r:id="rId10"/>
    <p:sldLayoutId id="2147483753" r:id="rId11"/>
    <p:sldLayoutId id="2147483759" r:id="rId12"/>
    <p:sldLayoutId id="2147483736" r:id="rId13"/>
    <p:sldLayoutId id="2147483754" r:id="rId14"/>
    <p:sldLayoutId id="2147483760" r:id="rId15"/>
    <p:sldLayoutId id="2147483737" r:id="rId16"/>
    <p:sldLayoutId id="2147483755" r:id="rId17"/>
    <p:sldLayoutId id="2147483761" r:id="rId18"/>
    <p:sldLayoutId id="2147483738" r:id="rId19"/>
    <p:sldLayoutId id="2147483756" r:id="rId20"/>
    <p:sldLayoutId id="2147483762" r:id="rId21"/>
    <p:sldLayoutId id="2147483740" r:id="rId22"/>
    <p:sldLayoutId id="2147483757" r:id="rId23"/>
    <p:sldLayoutId id="2147483763" r:id="rId24"/>
    <p:sldLayoutId id="2147483739" r:id="rId25"/>
    <p:sldLayoutId id="2147483758" r:id="rId26"/>
    <p:sldLayoutId id="2147483733" r:id="rId27"/>
    <p:sldLayoutId id="2147483741" r:id="rId28"/>
    <p:sldLayoutId id="2147483764" r:id="rId29"/>
  </p:sldLayoutIdLst>
  <p:transition spd="med">
    <p:fade/>
  </p:transition>
  <p:txStyles>
    <p:titleStyle>
      <a:lvl1pPr algn="ctr" defTabSz="457189" rtl="0" eaLnBrk="1" fontAlgn="base" hangingPunct="1">
        <a:lnSpc>
          <a:spcPct val="80000"/>
        </a:lnSpc>
        <a:spcBef>
          <a:spcPct val="0"/>
        </a:spcBef>
        <a:spcAft>
          <a:spcPct val="0"/>
        </a:spcAft>
        <a:defRPr sz="6000" b="1" kern="1200" spc="-100">
          <a:ln w="12700" cmpd="sng">
            <a:solidFill>
              <a:srgbClr val="FFFFFF"/>
            </a:solidFill>
            <a:prstDash val="solid"/>
          </a:ln>
          <a:solidFill>
            <a:srgbClr val="FFFFFF"/>
          </a:solidFill>
          <a:effectLst>
            <a:outerShdw blurRad="63500" dir="3600000" algn="tl" rotWithShape="0">
              <a:srgbClr val="000000">
                <a:alpha val="70000"/>
              </a:srgbClr>
            </a:outerShdw>
          </a:effectLst>
          <a:latin typeface="+mj-lt"/>
          <a:ea typeface="ヒラギノ角ゴ Pro W3" charset="0"/>
          <a:cs typeface="ヒラギノ角ゴ Pro W3" charset="0"/>
        </a:defRPr>
      </a:lvl1pPr>
      <a:lvl2pPr algn="ctr" defTabSz="457189" rtl="0" eaLnBrk="1" fontAlgn="base" hangingPunct="1">
        <a:lnSpc>
          <a:spcPct val="80000"/>
        </a:lnSpc>
        <a:spcBef>
          <a:spcPct val="0"/>
        </a:spcBef>
        <a:spcAft>
          <a:spcPct val="0"/>
        </a:spcAft>
        <a:defRPr sz="5400" b="1">
          <a:solidFill>
            <a:srgbClr val="FFFFFF"/>
          </a:solidFill>
          <a:latin typeface="Corbel" charset="0"/>
          <a:ea typeface="ヒラギノ角ゴ Pro W3" charset="0"/>
          <a:cs typeface="ヒラギノ角ゴ Pro W3" charset="0"/>
        </a:defRPr>
      </a:lvl2pPr>
      <a:lvl3pPr algn="ctr" defTabSz="457189" rtl="0" eaLnBrk="1" fontAlgn="base" hangingPunct="1">
        <a:lnSpc>
          <a:spcPct val="80000"/>
        </a:lnSpc>
        <a:spcBef>
          <a:spcPct val="0"/>
        </a:spcBef>
        <a:spcAft>
          <a:spcPct val="0"/>
        </a:spcAft>
        <a:defRPr sz="5400" b="1">
          <a:solidFill>
            <a:srgbClr val="FFFFFF"/>
          </a:solidFill>
          <a:latin typeface="Corbel" charset="0"/>
          <a:ea typeface="ヒラギノ角ゴ Pro W3" charset="0"/>
          <a:cs typeface="ヒラギノ角ゴ Pro W3" charset="0"/>
        </a:defRPr>
      </a:lvl3pPr>
      <a:lvl4pPr algn="ctr" defTabSz="457189" rtl="0" eaLnBrk="1" fontAlgn="base" hangingPunct="1">
        <a:lnSpc>
          <a:spcPct val="80000"/>
        </a:lnSpc>
        <a:spcBef>
          <a:spcPct val="0"/>
        </a:spcBef>
        <a:spcAft>
          <a:spcPct val="0"/>
        </a:spcAft>
        <a:defRPr sz="5400" b="1">
          <a:solidFill>
            <a:srgbClr val="FFFFFF"/>
          </a:solidFill>
          <a:latin typeface="Corbel" charset="0"/>
          <a:ea typeface="ヒラギノ角ゴ Pro W3" charset="0"/>
          <a:cs typeface="ヒラギノ角ゴ Pro W3" charset="0"/>
        </a:defRPr>
      </a:lvl4pPr>
      <a:lvl5pPr algn="ctr" defTabSz="457189" rtl="0" eaLnBrk="1" fontAlgn="base" hangingPunct="1">
        <a:lnSpc>
          <a:spcPct val="80000"/>
        </a:lnSpc>
        <a:spcBef>
          <a:spcPct val="0"/>
        </a:spcBef>
        <a:spcAft>
          <a:spcPct val="0"/>
        </a:spcAft>
        <a:defRPr sz="5400" b="1">
          <a:solidFill>
            <a:srgbClr val="FFFFFF"/>
          </a:solidFill>
          <a:latin typeface="Corbel" charset="0"/>
          <a:ea typeface="ヒラギノ角ゴ Pro W3" charset="0"/>
          <a:cs typeface="ヒラギノ角ゴ Pro W3" charset="0"/>
        </a:defRPr>
      </a:lvl5pPr>
      <a:lvl6pPr marL="457189" algn="ctr" defTabSz="457189" rtl="0" eaLnBrk="1" fontAlgn="base" hangingPunct="1">
        <a:lnSpc>
          <a:spcPct val="80000"/>
        </a:lnSpc>
        <a:spcBef>
          <a:spcPct val="0"/>
        </a:spcBef>
        <a:spcAft>
          <a:spcPct val="0"/>
        </a:spcAft>
        <a:defRPr sz="5400" b="1">
          <a:solidFill>
            <a:srgbClr val="FFFFFF"/>
          </a:solidFill>
          <a:latin typeface="Corbel" charset="0"/>
          <a:ea typeface="ヒラギノ角ゴ Pro W3" charset="0"/>
          <a:cs typeface="ヒラギノ角ゴ Pro W3" charset="0"/>
        </a:defRPr>
      </a:lvl6pPr>
      <a:lvl7pPr marL="914377" algn="ctr" defTabSz="457189" rtl="0" eaLnBrk="1" fontAlgn="base" hangingPunct="1">
        <a:lnSpc>
          <a:spcPct val="80000"/>
        </a:lnSpc>
        <a:spcBef>
          <a:spcPct val="0"/>
        </a:spcBef>
        <a:spcAft>
          <a:spcPct val="0"/>
        </a:spcAft>
        <a:defRPr sz="5400" b="1">
          <a:solidFill>
            <a:srgbClr val="FFFFFF"/>
          </a:solidFill>
          <a:latin typeface="Corbel" charset="0"/>
          <a:ea typeface="ヒラギノ角ゴ Pro W3" charset="0"/>
          <a:cs typeface="ヒラギノ角ゴ Pro W3" charset="0"/>
        </a:defRPr>
      </a:lvl7pPr>
      <a:lvl8pPr marL="1371566" algn="ctr" defTabSz="457189" rtl="0" eaLnBrk="1" fontAlgn="base" hangingPunct="1">
        <a:lnSpc>
          <a:spcPct val="80000"/>
        </a:lnSpc>
        <a:spcBef>
          <a:spcPct val="0"/>
        </a:spcBef>
        <a:spcAft>
          <a:spcPct val="0"/>
        </a:spcAft>
        <a:defRPr sz="5400" b="1">
          <a:solidFill>
            <a:srgbClr val="FFFFFF"/>
          </a:solidFill>
          <a:latin typeface="Corbel" charset="0"/>
          <a:ea typeface="ヒラギノ角ゴ Pro W3" charset="0"/>
          <a:cs typeface="ヒラギノ角ゴ Pro W3" charset="0"/>
        </a:defRPr>
      </a:lvl8pPr>
      <a:lvl9pPr marL="1828754" algn="ctr" defTabSz="457189" rtl="0" eaLnBrk="1" fontAlgn="base" hangingPunct="1">
        <a:lnSpc>
          <a:spcPct val="80000"/>
        </a:lnSpc>
        <a:spcBef>
          <a:spcPct val="0"/>
        </a:spcBef>
        <a:spcAft>
          <a:spcPct val="0"/>
        </a:spcAft>
        <a:defRPr sz="5400" b="1">
          <a:solidFill>
            <a:srgbClr val="FFFFFF"/>
          </a:solidFill>
          <a:latin typeface="Corbel" charset="0"/>
          <a:ea typeface="ヒラギノ角ゴ Pro W3" charset="0"/>
          <a:cs typeface="ヒラギノ角ゴ Pro W3" charset="0"/>
        </a:defRPr>
      </a:lvl9pPr>
    </p:titleStyle>
    <p:bodyStyle>
      <a:lvl1pPr marL="449251" indent="-342891" algn="l" defTabSz="457189" rtl="0" eaLnBrk="1" fontAlgn="base" hangingPunct="1">
        <a:spcBef>
          <a:spcPts val="1825"/>
        </a:spcBef>
        <a:spcAft>
          <a:spcPct val="0"/>
        </a:spcAft>
        <a:buFont typeface="Arial" charset="0"/>
        <a:buChar char="•"/>
        <a:defRPr sz="4000" b="1" kern="1000" spc="-100">
          <a:solidFill>
            <a:schemeClr val="bg1"/>
          </a:solidFill>
          <a:latin typeface="+mn-lt"/>
          <a:ea typeface="ヒラギノ角ゴ Pro W3" charset="0"/>
          <a:cs typeface="ヒラギノ角ゴ Pro W3" charset="0"/>
        </a:defRPr>
      </a:lvl1pPr>
      <a:lvl2pPr marL="457189" algn="l" defTabSz="457189" rtl="0" eaLnBrk="1" fontAlgn="base" hangingPunct="1">
        <a:spcBef>
          <a:spcPct val="20000"/>
        </a:spcBef>
        <a:spcAft>
          <a:spcPct val="0"/>
        </a:spcAft>
        <a:buFont typeface="Arial" charset="0"/>
        <a:defRPr sz="3600" kern="1000" spc="-100">
          <a:solidFill>
            <a:schemeClr val="bg1"/>
          </a:solidFill>
          <a:latin typeface="+mn-lt"/>
          <a:ea typeface="ヒラギノ角ゴ Pro W3" charset="0"/>
          <a:cs typeface="+mn-cs"/>
        </a:defRPr>
      </a:lvl2pPr>
      <a:lvl3pPr marL="914377" algn="l" defTabSz="457189" rtl="0" eaLnBrk="1" fontAlgn="base" hangingPunct="1">
        <a:spcBef>
          <a:spcPct val="20000"/>
        </a:spcBef>
        <a:spcAft>
          <a:spcPct val="0"/>
        </a:spcAft>
        <a:buFont typeface="Arial" charset="0"/>
        <a:defRPr sz="3200" kern="1000" spc="-100">
          <a:solidFill>
            <a:schemeClr val="bg1"/>
          </a:solidFill>
          <a:latin typeface="+mn-lt"/>
          <a:ea typeface="ヒラギノ角ゴ Pro W3" charset="0"/>
          <a:cs typeface="+mn-cs"/>
        </a:defRPr>
      </a:lvl3pPr>
      <a:lvl4pPr marL="1371566" algn="l" defTabSz="457189" rtl="0" eaLnBrk="1" fontAlgn="base" hangingPunct="1">
        <a:spcBef>
          <a:spcPct val="20000"/>
        </a:spcBef>
        <a:spcAft>
          <a:spcPct val="0"/>
        </a:spcAft>
        <a:buFont typeface="Arial" charset="0"/>
        <a:defRPr sz="2400" kern="1000" spc="-100">
          <a:solidFill>
            <a:schemeClr val="bg1"/>
          </a:solidFill>
          <a:latin typeface="+mn-lt"/>
          <a:ea typeface="ヒラギノ角ゴ Pro W3" charset="0"/>
          <a:cs typeface="+mn-cs"/>
        </a:defRPr>
      </a:lvl4pPr>
      <a:lvl5pPr marL="1828754" algn="l" defTabSz="457189" rtl="0" eaLnBrk="1" fontAlgn="base" hangingPunct="1">
        <a:spcBef>
          <a:spcPct val="20000"/>
        </a:spcBef>
        <a:spcAft>
          <a:spcPct val="0"/>
        </a:spcAft>
        <a:buFont typeface="Arial" charset="0"/>
        <a:defRPr sz="2000" kern="1000" spc="-100">
          <a:solidFill>
            <a:schemeClr val="bg1"/>
          </a:solidFill>
          <a:latin typeface="+mn-lt"/>
          <a:ea typeface="ヒラギノ角ゴ Pro W3" charset="0"/>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33.jpg"/><Relationship Id="rId2" Type="http://schemas.openxmlformats.org/officeDocument/2006/relationships/notesSlide" Target="../notesSlides/notesSlide1.xml"/><Relationship Id="rId1" Type="http://schemas.openxmlformats.org/officeDocument/2006/relationships/slideLayout" Target="../slideLayouts/slideLayout28.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s://www.lidingo.se/toppmeny/trafikinfrastruktur/parkering/boendeparkering.4.4f1828d515903f133b93f46a.html"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Earth" descr="En bild som visar skärm, elektronik, dator, inomhus&#10;&#10;Automatiskt genererad beskrivning">
            <a:hlinkClick r:id="" action="ppaction://media"/>
            <a:extLst>
              <a:ext uri="{FF2B5EF4-FFF2-40B4-BE49-F238E27FC236}">
                <a16:creationId xmlns:a16="http://schemas.microsoft.com/office/drawing/2014/main" id="{92FE894C-9D76-4CB5-8D3A-FB23FAC1AA9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a:stretch/>
        </p:blipFill>
        <p:spPr>
          <a:xfrm>
            <a:off x="20" y="10"/>
            <a:ext cx="12191980" cy="6857990"/>
          </a:xfrm>
          <a:prstGeom prst="rect">
            <a:avLst/>
          </a:prstGeom>
          <a:noFill/>
          <a:effectLst>
            <a:softEdge rad="0"/>
          </a:effectLst>
        </p:spPr>
      </p:pic>
    </p:spTree>
    <p:extLst>
      <p:ext uri="{BB962C8B-B14F-4D97-AF65-F5344CB8AC3E}">
        <p14:creationId xmlns:p14="http://schemas.microsoft.com/office/powerpoint/2010/main" val="293239248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F46C0923-2B0C-4F33-B4D6-04BFD3DE181C}"/>
              </a:ext>
            </a:extLst>
          </p:cNvPr>
          <p:cNvPicPr>
            <a:picLocks noChangeAspect="1"/>
          </p:cNvPicPr>
          <p:nvPr/>
        </p:nvPicPr>
        <p:blipFill>
          <a:blip r:embed="rId2"/>
          <a:stretch>
            <a:fillRect/>
          </a:stretch>
        </p:blipFill>
        <p:spPr>
          <a:xfrm>
            <a:off x="2331597" y="168114"/>
            <a:ext cx="6616976" cy="6027413"/>
          </a:xfrm>
          <a:prstGeom prst="rect">
            <a:avLst/>
          </a:prstGeom>
        </p:spPr>
      </p:pic>
    </p:spTree>
    <p:extLst>
      <p:ext uri="{BB962C8B-B14F-4D97-AF65-F5344CB8AC3E}">
        <p14:creationId xmlns:p14="http://schemas.microsoft.com/office/powerpoint/2010/main" val="1547783521"/>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6089B166-CF29-49AB-8F44-6AEE43E68D79}"/>
              </a:ext>
            </a:extLst>
          </p:cNvPr>
          <p:cNvPicPr>
            <a:picLocks noChangeAspect="1"/>
          </p:cNvPicPr>
          <p:nvPr/>
        </p:nvPicPr>
        <p:blipFill>
          <a:blip r:embed="rId2"/>
          <a:stretch>
            <a:fillRect/>
          </a:stretch>
        </p:blipFill>
        <p:spPr>
          <a:xfrm>
            <a:off x="3737987" y="1095268"/>
            <a:ext cx="4089679" cy="5699902"/>
          </a:xfrm>
          <a:prstGeom prst="rect">
            <a:avLst/>
          </a:prstGeom>
          <a:noFill/>
        </p:spPr>
      </p:pic>
      <p:pic>
        <p:nvPicPr>
          <p:cNvPr id="7" name="Bildobjekt 6">
            <a:extLst>
              <a:ext uri="{FF2B5EF4-FFF2-40B4-BE49-F238E27FC236}">
                <a16:creationId xmlns:a16="http://schemas.microsoft.com/office/drawing/2014/main" id="{26A26059-2869-4B1B-93F3-21CDA02F4131}"/>
              </a:ext>
            </a:extLst>
          </p:cNvPr>
          <p:cNvPicPr>
            <a:picLocks noChangeAspect="1"/>
          </p:cNvPicPr>
          <p:nvPr/>
        </p:nvPicPr>
        <p:blipFill>
          <a:blip r:embed="rId3"/>
          <a:stretch>
            <a:fillRect/>
          </a:stretch>
        </p:blipFill>
        <p:spPr>
          <a:xfrm>
            <a:off x="4652805" y="457199"/>
            <a:ext cx="2690447" cy="768699"/>
          </a:xfrm>
          <a:prstGeom prst="rect">
            <a:avLst/>
          </a:prstGeom>
        </p:spPr>
      </p:pic>
    </p:spTree>
    <p:extLst>
      <p:ext uri="{BB962C8B-B14F-4D97-AF65-F5344CB8AC3E}">
        <p14:creationId xmlns:p14="http://schemas.microsoft.com/office/powerpoint/2010/main" val="2524819534"/>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782572C6-3277-4D16-BF78-82F2DEF8912E}"/>
              </a:ext>
            </a:extLst>
          </p:cNvPr>
          <p:cNvPicPr>
            <a:picLocks noChangeAspect="1"/>
          </p:cNvPicPr>
          <p:nvPr/>
        </p:nvPicPr>
        <p:blipFill>
          <a:blip r:embed="rId2"/>
          <a:stretch>
            <a:fillRect/>
          </a:stretch>
        </p:blipFill>
        <p:spPr>
          <a:xfrm>
            <a:off x="1929284" y="164869"/>
            <a:ext cx="7606602" cy="6655777"/>
          </a:xfrm>
          <a:prstGeom prst="rect">
            <a:avLst/>
          </a:prstGeom>
          <a:noFill/>
        </p:spPr>
      </p:pic>
    </p:spTree>
    <p:extLst>
      <p:ext uri="{BB962C8B-B14F-4D97-AF65-F5344CB8AC3E}">
        <p14:creationId xmlns:p14="http://schemas.microsoft.com/office/powerpoint/2010/main" val="247247072"/>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0CB49A09-CC42-4579-A01E-6D0CBAF869CC}"/>
              </a:ext>
            </a:extLst>
          </p:cNvPr>
          <p:cNvPicPr>
            <a:picLocks noChangeAspect="1"/>
          </p:cNvPicPr>
          <p:nvPr/>
        </p:nvPicPr>
        <p:blipFill>
          <a:blip r:embed="rId2"/>
          <a:stretch>
            <a:fillRect/>
          </a:stretch>
        </p:blipFill>
        <p:spPr>
          <a:xfrm>
            <a:off x="9121775" y="2521439"/>
            <a:ext cx="1466850" cy="533400"/>
          </a:xfrm>
          <a:prstGeom prst="rect">
            <a:avLst/>
          </a:prstGeom>
        </p:spPr>
      </p:pic>
      <p:pic>
        <p:nvPicPr>
          <p:cNvPr id="5" name="Bildobjekt 4">
            <a:extLst>
              <a:ext uri="{FF2B5EF4-FFF2-40B4-BE49-F238E27FC236}">
                <a16:creationId xmlns:a16="http://schemas.microsoft.com/office/drawing/2014/main" id="{1E3E23F3-7CFC-43C6-B1D3-37690F790679}"/>
              </a:ext>
            </a:extLst>
          </p:cNvPr>
          <p:cNvPicPr>
            <a:picLocks noChangeAspect="1"/>
          </p:cNvPicPr>
          <p:nvPr/>
        </p:nvPicPr>
        <p:blipFill>
          <a:blip r:embed="rId3"/>
          <a:stretch>
            <a:fillRect/>
          </a:stretch>
        </p:blipFill>
        <p:spPr>
          <a:xfrm>
            <a:off x="6403730" y="2557462"/>
            <a:ext cx="1447800" cy="581025"/>
          </a:xfrm>
          <a:prstGeom prst="rect">
            <a:avLst/>
          </a:prstGeom>
        </p:spPr>
      </p:pic>
      <p:pic>
        <p:nvPicPr>
          <p:cNvPr id="6" name="Bildobjekt 5">
            <a:extLst>
              <a:ext uri="{FF2B5EF4-FFF2-40B4-BE49-F238E27FC236}">
                <a16:creationId xmlns:a16="http://schemas.microsoft.com/office/drawing/2014/main" id="{5F9A481E-E674-48BE-A416-824FF37C8F27}"/>
              </a:ext>
            </a:extLst>
          </p:cNvPr>
          <p:cNvPicPr>
            <a:picLocks noChangeAspect="1"/>
          </p:cNvPicPr>
          <p:nvPr/>
        </p:nvPicPr>
        <p:blipFill>
          <a:blip r:embed="rId4"/>
          <a:stretch>
            <a:fillRect/>
          </a:stretch>
        </p:blipFill>
        <p:spPr>
          <a:xfrm>
            <a:off x="622035" y="1358621"/>
            <a:ext cx="1990725" cy="723900"/>
          </a:xfrm>
          <a:prstGeom prst="rect">
            <a:avLst/>
          </a:prstGeom>
        </p:spPr>
      </p:pic>
      <p:pic>
        <p:nvPicPr>
          <p:cNvPr id="7" name="Bildobjekt 6">
            <a:extLst>
              <a:ext uri="{FF2B5EF4-FFF2-40B4-BE49-F238E27FC236}">
                <a16:creationId xmlns:a16="http://schemas.microsoft.com/office/drawing/2014/main" id="{646F1072-2988-4F02-9C81-2F0E09AC3E45}"/>
              </a:ext>
            </a:extLst>
          </p:cNvPr>
          <p:cNvPicPr>
            <a:picLocks noChangeAspect="1"/>
          </p:cNvPicPr>
          <p:nvPr/>
        </p:nvPicPr>
        <p:blipFill>
          <a:blip r:embed="rId5"/>
          <a:stretch>
            <a:fillRect/>
          </a:stretch>
        </p:blipFill>
        <p:spPr>
          <a:xfrm>
            <a:off x="3452538" y="2224087"/>
            <a:ext cx="1514475" cy="666750"/>
          </a:xfrm>
          <a:prstGeom prst="rect">
            <a:avLst/>
          </a:prstGeom>
        </p:spPr>
      </p:pic>
      <p:sp>
        <p:nvSpPr>
          <p:cNvPr id="8" name="textruta 7">
            <a:extLst>
              <a:ext uri="{FF2B5EF4-FFF2-40B4-BE49-F238E27FC236}">
                <a16:creationId xmlns:a16="http://schemas.microsoft.com/office/drawing/2014/main" id="{381C6848-4BCD-4761-8211-38D572CA79AF}"/>
              </a:ext>
            </a:extLst>
          </p:cNvPr>
          <p:cNvSpPr txBox="1"/>
          <p:nvPr/>
        </p:nvSpPr>
        <p:spPr>
          <a:xfrm>
            <a:off x="3413314" y="3429000"/>
            <a:ext cx="1962397" cy="369332"/>
          </a:xfrm>
          <a:prstGeom prst="rect">
            <a:avLst/>
          </a:prstGeom>
          <a:noFill/>
        </p:spPr>
        <p:txBody>
          <a:bodyPr wrap="none" rtlCol="0">
            <a:spAutoFit/>
          </a:bodyPr>
          <a:lstStyle/>
          <a:p>
            <a:r>
              <a:rPr lang="sv-SE" dirty="0">
                <a:solidFill>
                  <a:schemeClr val="bg1"/>
                </a:solidFill>
              </a:rPr>
              <a:t>E-tjänsteplattform</a:t>
            </a:r>
          </a:p>
        </p:txBody>
      </p:sp>
      <p:sp>
        <p:nvSpPr>
          <p:cNvPr id="10" name="textruta 9">
            <a:extLst>
              <a:ext uri="{FF2B5EF4-FFF2-40B4-BE49-F238E27FC236}">
                <a16:creationId xmlns:a16="http://schemas.microsoft.com/office/drawing/2014/main" id="{2DD6149D-70AC-4F61-A1B1-3B7A86A0110A}"/>
              </a:ext>
            </a:extLst>
          </p:cNvPr>
          <p:cNvSpPr txBox="1"/>
          <p:nvPr/>
        </p:nvSpPr>
        <p:spPr>
          <a:xfrm>
            <a:off x="8924161" y="3423398"/>
            <a:ext cx="2371483" cy="369332"/>
          </a:xfrm>
          <a:prstGeom prst="rect">
            <a:avLst/>
          </a:prstGeom>
          <a:noFill/>
        </p:spPr>
        <p:txBody>
          <a:bodyPr wrap="none" rtlCol="0">
            <a:spAutoFit/>
          </a:bodyPr>
          <a:lstStyle/>
          <a:p>
            <a:r>
              <a:rPr lang="sv-SE" dirty="0">
                <a:solidFill>
                  <a:schemeClr val="bg1"/>
                </a:solidFill>
              </a:rPr>
              <a:t>Parkeringsövervakning</a:t>
            </a:r>
          </a:p>
        </p:txBody>
      </p:sp>
      <p:sp>
        <p:nvSpPr>
          <p:cNvPr id="11" name="Rektangel 10">
            <a:extLst>
              <a:ext uri="{FF2B5EF4-FFF2-40B4-BE49-F238E27FC236}">
                <a16:creationId xmlns:a16="http://schemas.microsoft.com/office/drawing/2014/main" id="{06C36029-4236-4DE8-8FC7-1FCD7FD3DB00}"/>
              </a:ext>
            </a:extLst>
          </p:cNvPr>
          <p:cNvSpPr/>
          <p:nvPr/>
        </p:nvSpPr>
        <p:spPr>
          <a:xfrm>
            <a:off x="8434981" y="2224087"/>
            <a:ext cx="1373587" cy="400110"/>
          </a:xfrm>
          <a:prstGeom prst="rect">
            <a:avLst/>
          </a:prstGeom>
          <a:noFill/>
        </p:spPr>
        <p:txBody>
          <a:bodyPr wrap="square" lIns="91440" tIns="45720" rIns="91440" bIns="45720">
            <a:spAutoFit/>
          </a:bodyPr>
          <a:lstStyle/>
          <a:p>
            <a:pPr algn="ctr"/>
            <a:r>
              <a:rPr lang="sv-SE" sz="2000" b="1" cap="none" spc="0" dirty="0">
                <a:ln/>
                <a:pattFill prst="pct90">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reflection endPos="0" dist="50800" dir="5400000" sy="-100000" algn="bl" rotWithShape="0"/>
                </a:effectLst>
              </a:rPr>
              <a:t>Paris</a:t>
            </a:r>
          </a:p>
        </p:txBody>
      </p:sp>
      <p:pic>
        <p:nvPicPr>
          <p:cNvPr id="12" name="Bildobjekt 11">
            <a:extLst>
              <a:ext uri="{FF2B5EF4-FFF2-40B4-BE49-F238E27FC236}">
                <a16:creationId xmlns:a16="http://schemas.microsoft.com/office/drawing/2014/main" id="{A1DBEF5A-D889-46A2-96BE-DA00BA25C011}"/>
              </a:ext>
            </a:extLst>
          </p:cNvPr>
          <p:cNvPicPr>
            <a:picLocks noChangeAspect="1"/>
          </p:cNvPicPr>
          <p:nvPr/>
        </p:nvPicPr>
        <p:blipFill>
          <a:blip r:embed="rId6"/>
          <a:stretch>
            <a:fillRect/>
          </a:stretch>
        </p:blipFill>
        <p:spPr>
          <a:xfrm>
            <a:off x="540940" y="2281297"/>
            <a:ext cx="2276475" cy="685800"/>
          </a:xfrm>
          <a:prstGeom prst="rect">
            <a:avLst/>
          </a:prstGeom>
        </p:spPr>
      </p:pic>
      <p:sp>
        <p:nvSpPr>
          <p:cNvPr id="14" name="Rektangel 13">
            <a:extLst>
              <a:ext uri="{FF2B5EF4-FFF2-40B4-BE49-F238E27FC236}">
                <a16:creationId xmlns:a16="http://schemas.microsoft.com/office/drawing/2014/main" id="{D3AD19EE-8DF3-4EA2-8199-115FE15CB504}"/>
              </a:ext>
            </a:extLst>
          </p:cNvPr>
          <p:cNvSpPr/>
          <p:nvPr/>
        </p:nvSpPr>
        <p:spPr>
          <a:xfrm>
            <a:off x="4619692" y="1821158"/>
            <a:ext cx="1514475" cy="400110"/>
          </a:xfrm>
          <a:prstGeom prst="rect">
            <a:avLst/>
          </a:prstGeom>
          <a:noFill/>
        </p:spPr>
        <p:txBody>
          <a:bodyPr wrap="square" lIns="91440" tIns="45720" rIns="91440" bIns="45720">
            <a:spAutoFit/>
          </a:bodyPr>
          <a:lstStyle/>
          <a:p>
            <a:pPr algn="ctr"/>
            <a:r>
              <a:rPr lang="sv-SE" sz="2000" b="1" cap="none" spc="0" dirty="0">
                <a:ln/>
                <a:pattFill prst="pct90">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reflection endPos="0" dist="50800" dir="5400000" sy="-100000" algn="bl" rotWithShape="0"/>
                </a:effectLst>
              </a:rPr>
              <a:t>Automaten</a:t>
            </a:r>
          </a:p>
        </p:txBody>
      </p:sp>
      <p:pic>
        <p:nvPicPr>
          <p:cNvPr id="15" name="Bildobjekt 14">
            <a:extLst>
              <a:ext uri="{FF2B5EF4-FFF2-40B4-BE49-F238E27FC236}">
                <a16:creationId xmlns:a16="http://schemas.microsoft.com/office/drawing/2014/main" id="{9A03918E-69DF-4AA0-840C-FC475548C277}"/>
              </a:ext>
            </a:extLst>
          </p:cNvPr>
          <p:cNvPicPr>
            <a:picLocks noChangeAspect="1"/>
          </p:cNvPicPr>
          <p:nvPr/>
        </p:nvPicPr>
        <p:blipFill>
          <a:blip r:embed="rId7"/>
          <a:stretch>
            <a:fillRect/>
          </a:stretch>
        </p:blipFill>
        <p:spPr>
          <a:xfrm>
            <a:off x="1100583" y="3213171"/>
            <a:ext cx="1156132" cy="1355465"/>
          </a:xfrm>
          <a:prstGeom prst="rect">
            <a:avLst/>
          </a:prstGeom>
        </p:spPr>
      </p:pic>
      <p:cxnSp>
        <p:nvCxnSpPr>
          <p:cNvPr id="17" name="Rak pilkoppling 16">
            <a:extLst>
              <a:ext uri="{FF2B5EF4-FFF2-40B4-BE49-F238E27FC236}">
                <a16:creationId xmlns:a16="http://schemas.microsoft.com/office/drawing/2014/main" id="{CBBB5188-3987-43AF-886A-0B5219C5261D}"/>
              </a:ext>
            </a:extLst>
          </p:cNvPr>
          <p:cNvCxnSpPr>
            <a:stCxn id="15" idx="3"/>
          </p:cNvCxnSpPr>
          <p:nvPr/>
        </p:nvCxnSpPr>
        <p:spPr>
          <a:xfrm flipV="1">
            <a:off x="2256715" y="2890837"/>
            <a:ext cx="1195823" cy="100006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9" name="Rak pilkoppling 18">
            <a:extLst>
              <a:ext uri="{FF2B5EF4-FFF2-40B4-BE49-F238E27FC236}">
                <a16:creationId xmlns:a16="http://schemas.microsoft.com/office/drawing/2014/main" id="{23979516-B3CB-4A7B-9C8E-DBA9B4F82E65}"/>
              </a:ext>
            </a:extLst>
          </p:cNvPr>
          <p:cNvCxnSpPr>
            <a:stCxn id="12" idx="3"/>
            <a:endCxn id="7" idx="1"/>
          </p:cNvCxnSpPr>
          <p:nvPr/>
        </p:nvCxnSpPr>
        <p:spPr>
          <a:xfrm flipV="1">
            <a:off x="2817415" y="2557462"/>
            <a:ext cx="635123" cy="6673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1" name="Rak pilkoppling 20">
            <a:extLst>
              <a:ext uri="{FF2B5EF4-FFF2-40B4-BE49-F238E27FC236}">
                <a16:creationId xmlns:a16="http://schemas.microsoft.com/office/drawing/2014/main" id="{B3DE3F18-60A4-4F6F-9A98-B124FA9ED014}"/>
              </a:ext>
            </a:extLst>
          </p:cNvPr>
          <p:cNvCxnSpPr>
            <a:stCxn id="6" idx="3"/>
          </p:cNvCxnSpPr>
          <p:nvPr/>
        </p:nvCxnSpPr>
        <p:spPr>
          <a:xfrm>
            <a:off x="2612760" y="1720571"/>
            <a:ext cx="942203" cy="67499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3" name="Rak koppling 22">
            <a:extLst>
              <a:ext uri="{FF2B5EF4-FFF2-40B4-BE49-F238E27FC236}">
                <a16:creationId xmlns:a16="http://schemas.microsoft.com/office/drawing/2014/main" id="{5BE474B5-5DA4-4B14-899B-0B4882D0C1AA}"/>
              </a:ext>
            </a:extLst>
          </p:cNvPr>
          <p:cNvCxnSpPr/>
          <p:nvPr/>
        </p:nvCxnSpPr>
        <p:spPr>
          <a:xfrm>
            <a:off x="5103845" y="2834794"/>
            <a:ext cx="129988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Rak pilkoppling 24">
            <a:extLst>
              <a:ext uri="{FF2B5EF4-FFF2-40B4-BE49-F238E27FC236}">
                <a16:creationId xmlns:a16="http://schemas.microsoft.com/office/drawing/2014/main" id="{37D6AEA6-0FB7-4C1D-8F52-3F18F9A438E6}"/>
              </a:ext>
            </a:extLst>
          </p:cNvPr>
          <p:cNvCxnSpPr>
            <a:stCxn id="5" idx="3"/>
          </p:cNvCxnSpPr>
          <p:nvPr/>
        </p:nvCxnSpPr>
        <p:spPr>
          <a:xfrm flipV="1">
            <a:off x="7851530" y="2696547"/>
            <a:ext cx="1072631" cy="15142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7" name="textruta 26">
            <a:extLst>
              <a:ext uri="{FF2B5EF4-FFF2-40B4-BE49-F238E27FC236}">
                <a16:creationId xmlns:a16="http://schemas.microsoft.com/office/drawing/2014/main" id="{4EDCD9A4-1B21-4C07-B286-453132E44DB3}"/>
              </a:ext>
            </a:extLst>
          </p:cNvPr>
          <p:cNvSpPr txBox="1"/>
          <p:nvPr/>
        </p:nvSpPr>
        <p:spPr>
          <a:xfrm>
            <a:off x="6063498" y="3401347"/>
            <a:ext cx="2255746" cy="369332"/>
          </a:xfrm>
          <a:prstGeom prst="rect">
            <a:avLst/>
          </a:prstGeom>
          <a:noFill/>
        </p:spPr>
        <p:txBody>
          <a:bodyPr wrap="none" rtlCol="0">
            <a:spAutoFit/>
          </a:bodyPr>
          <a:lstStyle/>
          <a:p>
            <a:r>
              <a:rPr lang="sv-SE" dirty="0">
                <a:solidFill>
                  <a:schemeClr val="bg1"/>
                </a:solidFill>
              </a:rPr>
              <a:t>Integrationsplattform</a:t>
            </a:r>
          </a:p>
        </p:txBody>
      </p:sp>
      <p:sp>
        <p:nvSpPr>
          <p:cNvPr id="30" name="textruta 29">
            <a:extLst>
              <a:ext uri="{FF2B5EF4-FFF2-40B4-BE49-F238E27FC236}">
                <a16:creationId xmlns:a16="http://schemas.microsoft.com/office/drawing/2014/main" id="{0A582BED-F9C9-43EC-8FC3-E90F1D0FA04E}"/>
              </a:ext>
            </a:extLst>
          </p:cNvPr>
          <p:cNvSpPr txBox="1"/>
          <p:nvPr/>
        </p:nvSpPr>
        <p:spPr>
          <a:xfrm>
            <a:off x="772180" y="4074293"/>
            <a:ext cx="1795684" cy="369332"/>
          </a:xfrm>
          <a:prstGeom prst="rect">
            <a:avLst/>
          </a:prstGeom>
          <a:noFill/>
        </p:spPr>
        <p:txBody>
          <a:bodyPr wrap="none" rtlCol="0">
            <a:spAutoFit/>
          </a:bodyPr>
          <a:lstStyle/>
          <a:p>
            <a:r>
              <a:rPr lang="sv-SE">
                <a:solidFill>
                  <a:schemeClr val="bg1"/>
                </a:solidFill>
              </a:rPr>
              <a:t>Internt datalager</a:t>
            </a:r>
            <a:endParaRPr lang="sv-SE" dirty="0">
              <a:solidFill>
                <a:schemeClr val="bg1"/>
              </a:solidFill>
            </a:endParaRPr>
          </a:p>
        </p:txBody>
      </p:sp>
    </p:spTree>
    <p:extLst>
      <p:ext uri="{BB962C8B-B14F-4D97-AF65-F5344CB8AC3E}">
        <p14:creationId xmlns:p14="http://schemas.microsoft.com/office/powerpoint/2010/main" val="1994843489"/>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083CF62C-CCC5-4937-8657-9DF18C00034B}"/>
              </a:ext>
            </a:extLst>
          </p:cNvPr>
          <p:cNvSpPr>
            <a:spLocks noGrp="1"/>
          </p:cNvSpPr>
          <p:nvPr>
            <p:ph type="title"/>
          </p:nvPr>
        </p:nvSpPr>
        <p:spPr>
          <a:xfrm>
            <a:off x="421873" y="323851"/>
            <a:ext cx="6111219" cy="1143000"/>
          </a:xfrm>
        </p:spPr>
        <p:txBody>
          <a:bodyPr/>
          <a:lstStyle/>
          <a:p>
            <a:r>
              <a:rPr lang="sv-SE" sz="6000" dirty="0"/>
              <a:t>Kostnader</a:t>
            </a:r>
            <a:endParaRPr lang="sv-SE" dirty="0"/>
          </a:p>
        </p:txBody>
      </p:sp>
      <p:sp>
        <p:nvSpPr>
          <p:cNvPr id="3" name="Platshållare för text 2">
            <a:extLst>
              <a:ext uri="{FF2B5EF4-FFF2-40B4-BE49-F238E27FC236}">
                <a16:creationId xmlns:a16="http://schemas.microsoft.com/office/drawing/2014/main" id="{3205FE4D-8B1E-417B-807C-82A7D78B961D}"/>
              </a:ext>
            </a:extLst>
          </p:cNvPr>
          <p:cNvSpPr>
            <a:spLocks noGrp="1"/>
          </p:cNvSpPr>
          <p:nvPr>
            <p:ph idx="1"/>
          </p:nvPr>
        </p:nvSpPr>
        <p:spPr/>
        <p:txBody>
          <a:bodyPr>
            <a:normAutofit/>
          </a:bodyPr>
          <a:lstStyle/>
          <a:p>
            <a:r>
              <a:rPr lang="sv-SE" dirty="0"/>
              <a:t>Intern arbetstid: 65 timmar</a:t>
            </a:r>
          </a:p>
          <a:p>
            <a:r>
              <a:rPr lang="sv-SE" dirty="0"/>
              <a:t>Konsulttimmar: 60 timmar</a:t>
            </a:r>
          </a:p>
          <a:p>
            <a:endParaRPr lang="sv-SE" dirty="0"/>
          </a:p>
          <a:p>
            <a:r>
              <a:rPr lang="sv-SE" dirty="0"/>
              <a:t>Totalt 115 000 kr </a:t>
            </a:r>
          </a:p>
          <a:p>
            <a:endParaRPr lang="sv-SE" dirty="0"/>
          </a:p>
        </p:txBody>
      </p:sp>
      <p:pic>
        <p:nvPicPr>
          <p:cNvPr id="2050" name="Picture 2" descr="Bankerna kommer alltid på nya sätt att tjäna pengar - Sydsvenskan">
            <a:extLst>
              <a:ext uri="{FF2B5EF4-FFF2-40B4-BE49-F238E27FC236}">
                <a16:creationId xmlns:a16="http://schemas.microsoft.com/office/drawing/2014/main" id="{5B014E98-74FB-4954-89E8-3EA36FAD72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4258" y="3015411"/>
            <a:ext cx="4819308" cy="2891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5486752"/>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C18ABD3-77C0-49B1-AF24-914E21CEE086}"/>
              </a:ext>
            </a:extLst>
          </p:cNvPr>
          <p:cNvSpPr>
            <a:spLocks noGrp="1"/>
          </p:cNvSpPr>
          <p:nvPr>
            <p:ph type="title"/>
          </p:nvPr>
        </p:nvSpPr>
        <p:spPr/>
        <p:txBody>
          <a:bodyPr/>
          <a:lstStyle/>
          <a:p>
            <a:r>
              <a:rPr lang="sv-SE" dirty="0"/>
              <a:t>Välkommen till Lidingö</a:t>
            </a:r>
          </a:p>
        </p:txBody>
      </p:sp>
      <p:pic>
        <p:nvPicPr>
          <p:cNvPr id="5" name="Platshållare för innehåll 33" descr="En bild som visar utomhus, vatten, natur, stor&#10;&#10;Automatiskt genererad beskrivning">
            <a:extLst>
              <a:ext uri="{FF2B5EF4-FFF2-40B4-BE49-F238E27FC236}">
                <a16:creationId xmlns:a16="http://schemas.microsoft.com/office/drawing/2014/main" id="{A55E8DC4-AB72-4151-8A52-83FB80F2F1B3}"/>
              </a:ext>
            </a:extLst>
          </p:cNvPr>
          <p:cNvPicPr>
            <a:picLocks noChangeAspect="1"/>
          </p:cNvPicPr>
          <p:nvPr/>
        </p:nvPicPr>
        <p:blipFill>
          <a:blip r:embed="rId3"/>
          <a:stretch>
            <a:fillRect/>
          </a:stretch>
        </p:blipFill>
        <p:spPr>
          <a:xfrm>
            <a:off x="715963" y="1755775"/>
            <a:ext cx="3000375" cy="1733550"/>
          </a:xfrm>
          <a:prstGeom prst="rect">
            <a:avLst/>
          </a:prstGeom>
        </p:spPr>
      </p:pic>
      <p:pic>
        <p:nvPicPr>
          <p:cNvPr id="6" name="Bildobjekt 5" descr="En bild som visar gräs, natur, utomhus, grön&#10;&#10;Automatiskt genererad beskrivning">
            <a:extLst>
              <a:ext uri="{FF2B5EF4-FFF2-40B4-BE49-F238E27FC236}">
                <a16:creationId xmlns:a16="http://schemas.microsoft.com/office/drawing/2014/main" id="{73B7A893-D659-4D46-8B90-A1E7DFB19A39}"/>
              </a:ext>
            </a:extLst>
          </p:cNvPr>
          <p:cNvPicPr>
            <a:picLocks noChangeAspect="1"/>
          </p:cNvPicPr>
          <p:nvPr/>
        </p:nvPicPr>
        <p:blipFill>
          <a:blip r:embed="rId4"/>
          <a:stretch>
            <a:fillRect/>
          </a:stretch>
        </p:blipFill>
        <p:spPr>
          <a:xfrm>
            <a:off x="6388100" y="1755775"/>
            <a:ext cx="5087938" cy="1733550"/>
          </a:xfrm>
          <a:prstGeom prst="rect">
            <a:avLst/>
          </a:prstGeom>
        </p:spPr>
      </p:pic>
      <p:pic>
        <p:nvPicPr>
          <p:cNvPr id="7" name="Bildobjekt 6" descr="En bild som visar gräs, utomhus, betar, fält&#10;&#10;Automatiskt genererad beskrivning">
            <a:extLst>
              <a:ext uri="{FF2B5EF4-FFF2-40B4-BE49-F238E27FC236}">
                <a16:creationId xmlns:a16="http://schemas.microsoft.com/office/drawing/2014/main" id="{6F7179B8-E5C5-44B6-997E-D17F685D05B2}"/>
              </a:ext>
            </a:extLst>
          </p:cNvPr>
          <p:cNvPicPr>
            <a:picLocks noChangeAspect="1"/>
          </p:cNvPicPr>
          <p:nvPr/>
        </p:nvPicPr>
        <p:blipFill>
          <a:blip r:embed="rId5"/>
          <a:stretch>
            <a:fillRect/>
          </a:stretch>
        </p:blipFill>
        <p:spPr>
          <a:xfrm>
            <a:off x="7648575" y="3571875"/>
            <a:ext cx="3827463" cy="2293938"/>
          </a:xfrm>
          <a:prstGeom prst="rect">
            <a:avLst/>
          </a:prstGeom>
        </p:spPr>
      </p:pic>
      <p:pic>
        <p:nvPicPr>
          <p:cNvPr id="8" name="Bildobjekt 7" descr="En bild som visar vatten, utomhus, natur, solnedgång&#10;&#10;Automatiskt genererad beskrivning">
            <a:extLst>
              <a:ext uri="{FF2B5EF4-FFF2-40B4-BE49-F238E27FC236}">
                <a16:creationId xmlns:a16="http://schemas.microsoft.com/office/drawing/2014/main" id="{52F97860-D0BE-46C0-B2FD-EA259CDBA037}"/>
              </a:ext>
            </a:extLst>
          </p:cNvPr>
          <p:cNvPicPr>
            <a:picLocks noChangeAspect="1"/>
          </p:cNvPicPr>
          <p:nvPr/>
        </p:nvPicPr>
        <p:blipFill>
          <a:blip r:embed="rId6"/>
          <a:stretch>
            <a:fillRect/>
          </a:stretch>
        </p:blipFill>
        <p:spPr>
          <a:xfrm>
            <a:off x="715963" y="3571875"/>
            <a:ext cx="6850063" cy="2293938"/>
          </a:xfrm>
          <a:prstGeom prst="rect">
            <a:avLst/>
          </a:prstGeom>
        </p:spPr>
      </p:pic>
      <p:pic>
        <p:nvPicPr>
          <p:cNvPr id="10" name="Bildobjekt 9" descr="En bild som visar ritning&#10;&#10;Automatiskt genererad beskrivning">
            <a:extLst>
              <a:ext uri="{FF2B5EF4-FFF2-40B4-BE49-F238E27FC236}">
                <a16:creationId xmlns:a16="http://schemas.microsoft.com/office/drawing/2014/main" id="{EEAB8168-DD76-44C6-9390-529FC17DC1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95304" y="6130775"/>
            <a:ext cx="2670048" cy="637032"/>
          </a:xfrm>
          <a:prstGeom prst="rect">
            <a:avLst/>
          </a:prstGeom>
        </p:spPr>
      </p:pic>
      <p:sp>
        <p:nvSpPr>
          <p:cNvPr id="3" name="textruta 2">
            <a:extLst>
              <a:ext uri="{FF2B5EF4-FFF2-40B4-BE49-F238E27FC236}">
                <a16:creationId xmlns:a16="http://schemas.microsoft.com/office/drawing/2014/main" id="{57911657-CDB8-4D45-BA18-F66D923FF8E8}"/>
              </a:ext>
            </a:extLst>
          </p:cNvPr>
          <p:cNvSpPr txBox="1"/>
          <p:nvPr/>
        </p:nvSpPr>
        <p:spPr>
          <a:xfrm>
            <a:off x="5423770" y="6130775"/>
            <a:ext cx="2146742" cy="369332"/>
          </a:xfrm>
          <a:prstGeom prst="rect">
            <a:avLst/>
          </a:prstGeom>
          <a:noFill/>
        </p:spPr>
        <p:txBody>
          <a:bodyPr wrap="none" rtlCol="0">
            <a:spAutoFit/>
          </a:bodyPr>
          <a:lstStyle/>
          <a:p>
            <a:r>
              <a:rPr lang="sv-SE" dirty="0"/>
              <a:t>Foton: Lidingö stad</a:t>
            </a:r>
          </a:p>
        </p:txBody>
      </p:sp>
    </p:spTree>
    <p:extLst>
      <p:ext uri="{BB962C8B-B14F-4D97-AF65-F5344CB8AC3E}">
        <p14:creationId xmlns:p14="http://schemas.microsoft.com/office/powerpoint/2010/main" val="1814921858"/>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0438FEF-E648-40D4-9467-74ECED1C07D3}"/>
              </a:ext>
            </a:extLst>
          </p:cNvPr>
          <p:cNvSpPr>
            <a:spLocks noGrp="1"/>
          </p:cNvSpPr>
          <p:nvPr>
            <p:ph type="title"/>
          </p:nvPr>
        </p:nvSpPr>
        <p:spPr/>
        <p:txBody>
          <a:bodyPr/>
          <a:lstStyle/>
          <a:p>
            <a:r>
              <a:rPr lang="sv-SE" dirty="0">
                <a:hlinkClick r:id="rId2"/>
              </a:rPr>
              <a:t>Boendeparkering</a:t>
            </a:r>
            <a:endParaRPr lang="sv-SE" dirty="0"/>
          </a:p>
        </p:txBody>
      </p:sp>
      <p:pic>
        <p:nvPicPr>
          <p:cNvPr id="1026" name="Picture 2" descr="lidingö centrum i nya händer dagens handel fantastiskt kvalitetspris 5bc3fc  - jyotiamericas.com">
            <a:extLst>
              <a:ext uri="{FF2B5EF4-FFF2-40B4-BE49-F238E27FC236}">
                <a16:creationId xmlns:a16="http://schemas.microsoft.com/office/drawing/2014/main" id="{906E0D3F-BDD6-40A2-A10A-03A81405D7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2029" y="1713515"/>
            <a:ext cx="381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2160785"/>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8F70E1E6-160C-4CB1-988A-5F7425F7EC65}"/>
              </a:ext>
            </a:extLst>
          </p:cNvPr>
          <p:cNvPicPr>
            <a:picLocks noChangeAspect="1"/>
          </p:cNvPicPr>
          <p:nvPr/>
        </p:nvPicPr>
        <p:blipFill>
          <a:blip r:embed="rId2"/>
          <a:stretch>
            <a:fillRect/>
          </a:stretch>
        </p:blipFill>
        <p:spPr>
          <a:xfrm>
            <a:off x="371475" y="937322"/>
            <a:ext cx="11449050" cy="4400550"/>
          </a:xfrm>
          <a:prstGeom prst="rect">
            <a:avLst/>
          </a:prstGeom>
        </p:spPr>
      </p:pic>
    </p:spTree>
    <p:extLst>
      <p:ext uri="{BB962C8B-B14F-4D97-AF65-F5344CB8AC3E}">
        <p14:creationId xmlns:p14="http://schemas.microsoft.com/office/powerpoint/2010/main" val="2209769195"/>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E6272B8-71EF-4310-862F-0611A4D3404B}"/>
              </a:ext>
            </a:extLst>
          </p:cNvPr>
          <p:cNvSpPr>
            <a:spLocks noGrp="1"/>
          </p:cNvSpPr>
          <p:nvPr>
            <p:ph type="title"/>
          </p:nvPr>
        </p:nvSpPr>
        <p:spPr>
          <a:xfrm>
            <a:off x="421873" y="313594"/>
            <a:ext cx="11348260" cy="827452"/>
          </a:xfrm>
        </p:spPr>
        <p:txBody>
          <a:bodyPr/>
          <a:lstStyle/>
          <a:p>
            <a:r>
              <a:rPr lang="sv-SE" sz="4400" b="0" i="0" dirty="0">
                <a:solidFill>
                  <a:srgbClr val="000000"/>
                </a:solidFill>
                <a:effectLst/>
                <a:latin typeface="Times New Roman" panose="02020603050405020304" pitchFamily="18" charset="0"/>
              </a:rPr>
              <a:t>Tillståndsregler för boendeparkering på Lidingö</a:t>
            </a:r>
            <a:endParaRPr lang="sv-SE" dirty="0"/>
          </a:p>
        </p:txBody>
      </p:sp>
      <p:sp>
        <p:nvSpPr>
          <p:cNvPr id="3" name="Platshållare för innehåll 2">
            <a:extLst>
              <a:ext uri="{FF2B5EF4-FFF2-40B4-BE49-F238E27FC236}">
                <a16:creationId xmlns:a16="http://schemas.microsoft.com/office/drawing/2014/main" id="{BC5DBA4F-EBBD-4D01-BC75-FAC2ABC9005C}"/>
              </a:ext>
            </a:extLst>
          </p:cNvPr>
          <p:cNvSpPr>
            <a:spLocks noGrp="1"/>
          </p:cNvSpPr>
          <p:nvPr>
            <p:ph idx="1"/>
          </p:nvPr>
        </p:nvSpPr>
        <p:spPr>
          <a:xfrm>
            <a:off x="351535" y="1045306"/>
            <a:ext cx="5485868" cy="5123961"/>
          </a:xfrm>
        </p:spPr>
        <p:txBody>
          <a:bodyPr>
            <a:normAutofit fontScale="92500" lnSpcReduction="10000"/>
          </a:bodyPr>
          <a:lstStyle/>
          <a:p>
            <a:pPr algn="l"/>
            <a:r>
              <a:rPr lang="sv-SE" sz="1200" b="0" i="0" dirty="0">
                <a:solidFill>
                  <a:srgbClr val="000000"/>
                </a:solidFill>
                <a:effectLst/>
                <a:latin typeface="Times New Roman" panose="02020603050405020304" pitchFamily="18" charset="0"/>
              </a:rPr>
              <a:t>· Sökande måste vara folkbokförd i Lidingö stad.</a:t>
            </a:r>
          </a:p>
          <a:p>
            <a:pPr algn="l"/>
            <a:r>
              <a:rPr lang="sv-SE" sz="1200" b="0" i="0" dirty="0">
                <a:solidFill>
                  <a:srgbClr val="000000"/>
                </a:solidFill>
                <a:effectLst/>
                <a:latin typeface="Times New Roman" panose="02020603050405020304" pitchFamily="18" charset="0"/>
              </a:rPr>
              <a:t>· Sökande måste inneha körkort eller körkortstillstånd.</a:t>
            </a:r>
          </a:p>
          <a:p>
            <a:pPr algn="l"/>
            <a:r>
              <a:rPr lang="sv-SE" sz="1200" b="0" i="0" dirty="0">
                <a:solidFill>
                  <a:srgbClr val="000000"/>
                </a:solidFill>
                <a:effectLst/>
                <a:latin typeface="Times New Roman" panose="02020603050405020304" pitchFamily="18" charset="0"/>
              </a:rPr>
              <a:t>· Endast ett tillstånd kan utfärdas per sökande.</a:t>
            </a:r>
          </a:p>
          <a:p>
            <a:pPr algn="l"/>
            <a:r>
              <a:rPr lang="sv-SE" sz="1200" b="0" i="0" dirty="0">
                <a:solidFill>
                  <a:srgbClr val="000000"/>
                </a:solidFill>
                <a:effectLst/>
                <a:latin typeface="Times New Roman" panose="02020603050405020304" pitchFamily="18" charset="0"/>
              </a:rPr>
              <a:t>· Om sökande äger eller disponerar mer än ett fordon kan tillstånd utfärdas för det antal fordon som det finns körkorts- eller körkortstillståndsinnehavare i familjen och som är folkbokförda på samma adress.</a:t>
            </a:r>
          </a:p>
          <a:p>
            <a:pPr algn="l"/>
            <a:r>
              <a:rPr lang="sv-SE" sz="1200" b="0" i="0" dirty="0">
                <a:solidFill>
                  <a:srgbClr val="000000"/>
                </a:solidFill>
                <a:effectLst/>
                <a:latin typeface="Times New Roman" panose="02020603050405020304" pitchFamily="18" charset="0"/>
              </a:rPr>
              <a:t>· Sökande ska vara upptagen i vägtrafikregistret som ägare av det svenskregistrerade fordon för vilket tillstånd söks.</a:t>
            </a:r>
          </a:p>
          <a:p>
            <a:pPr algn="l"/>
            <a:r>
              <a:rPr lang="sv-SE" sz="1200" b="0" i="0" dirty="0">
                <a:solidFill>
                  <a:srgbClr val="000000"/>
                </a:solidFill>
                <a:effectLst/>
                <a:latin typeface="Times New Roman" panose="02020603050405020304" pitchFamily="18" charset="0"/>
              </a:rPr>
              <a:t>· Boendeparkeringstillstånd utfärdas endast för fordon med totalvikt under 3,5 ton.</a:t>
            </a:r>
          </a:p>
          <a:p>
            <a:pPr algn="l"/>
            <a:r>
              <a:rPr lang="sv-SE" sz="1200" b="0" i="0" dirty="0">
                <a:solidFill>
                  <a:srgbClr val="000000"/>
                </a:solidFill>
                <a:effectLst/>
                <a:latin typeface="Times New Roman" panose="02020603050405020304" pitchFamily="18" charset="0"/>
              </a:rPr>
              <a:t>· Husvagnar, släpfordon, efterfordon och Dolly (släpkärra som är avsedd att vara styraxel för påhängsvagn och som är utrustad med kopplingsanordning, vändskiva, för påhängsvagn) kan inte erhålla boendeparkeringstillstånd.</a:t>
            </a:r>
          </a:p>
          <a:p>
            <a:pPr algn="l"/>
            <a:r>
              <a:rPr lang="sv-SE" sz="1200" b="0" i="0" dirty="0">
                <a:solidFill>
                  <a:srgbClr val="000000"/>
                </a:solidFill>
                <a:effectLst/>
                <a:latin typeface="Times New Roman" panose="02020603050405020304" pitchFamily="18" charset="0"/>
              </a:rPr>
              <a:t>· Boendeparkeringstillstånd utfärdas inte för fordon som är avställt, har användnings- eller körförbud.</a:t>
            </a:r>
          </a:p>
          <a:p>
            <a:pPr algn="l"/>
            <a:r>
              <a:rPr lang="sv-SE" sz="1200" b="0" i="0" dirty="0">
                <a:solidFill>
                  <a:srgbClr val="000000"/>
                </a:solidFill>
                <a:effectLst/>
                <a:latin typeface="Times New Roman" panose="02020603050405020304" pitchFamily="18" charset="0"/>
              </a:rPr>
              <a:t>· Om du har tjänstebil eller förmånsbil ska du bifoga ett intyg från din arbetsgivare där det framgår att du är anställd på företaget och har rätt att använda bilen privat.</a:t>
            </a:r>
          </a:p>
          <a:p>
            <a:pPr algn="l"/>
            <a:r>
              <a:rPr lang="sv-SE" sz="1200" b="0" i="0" dirty="0">
                <a:solidFill>
                  <a:srgbClr val="000000"/>
                </a:solidFill>
                <a:effectLst/>
                <a:latin typeface="Times New Roman" panose="02020603050405020304" pitchFamily="18" charset="0"/>
              </a:rPr>
              <a:t>· Om du har hyrbil ska du bifoga hyresavtal som ska vara undertecknat av dig och hyrbilsföretaget.</a:t>
            </a:r>
          </a:p>
        </p:txBody>
      </p:sp>
      <p:sp>
        <p:nvSpPr>
          <p:cNvPr id="4" name="Platshållare för innehåll 3">
            <a:extLst>
              <a:ext uri="{FF2B5EF4-FFF2-40B4-BE49-F238E27FC236}">
                <a16:creationId xmlns:a16="http://schemas.microsoft.com/office/drawing/2014/main" id="{209B6DB5-CCD6-463E-BA06-5276FEC298DD}"/>
              </a:ext>
            </a:extLst>
          </p:cNvPr>
          <p:cNvSpPr>
            <a:spLocks noGrp="1"/>
          </p:cNvSpPr>
          <p:nvPr>
            <p:ph idx="10"/>
          </p:nvPr>
        </p:nvSpPr>
        <p:spPr>
          <a:xfrm>
            <a:off x="6284265" y="1439007"/>
            <a:ext cx="5485868" cy="4192496"/>
          </a:xfrm>
        </p:spPr>
        <p:txBody>
          <a:bodyPr>
            <a:normAutofit lnSpcReduction="10000"/>
          </a:bodyPr>
          <a:lstStyle/>
          <a:p>
            <a:pPr algn="l"/>
            <a:r>
              <a:rPr lang="sv-SE" sz="1100" b="0" i="0" dirty="0">
                <a:solidFill>
                  <a:srgbClr val="000000"/>
                </a:solidFill>
                <a:effectLst/>
                <a:latin typeface="Times New Roman" panose="02020603050405020304" pitchFamily="18" charset="0"/>
              </a:rPr>
              <a:t>· Till fordon som inte har en godkänd kontrollbesiktning, inte är trafikförsäkrade eller där fordonsskatten inte är betald utfärdas inte boendeparkeringstillstånd.</a:t>
            </a:r>
          </a:p>
          <a:p>
            <a:pPr algn="l"/>
            <a:r>
              <a:rPr lang="sv-SE" sz="1100" b="0" i="0" dirty="0">
                <a:solidFill>
                  <a:srgbClr val="000000"/>
                </a:solidFill>
                <a:effectLst/>
                <a:latin typeface="Times New Roman" panose="02020603050405020304" pitchFamily="18" charset="0"/>
              </a:rPr>
              <a:t>· Tillståndet gäller till och med 31 december 2019.</a:t>
            </a:r>
          </a:p>
          <a:p>
            <a:pPr algn="l"/>
            <a:r>
              <a:rPr lang="sv-SE" sz="1100" b="0" i="0" dirty="0">
                <a:solidFill>
                  <a:srgbClr val="000000"/>
                </a:solidFill>
                <a:effectLst/>
                <a:latin typeface="Times New Roman" panose="02020603050405020304" pitchFamily="18" charset="0"/>
              </a:rPr>
              <a:t>· Missbruk medför indragning av tillståndet.</a:t>
            </a:r>
          </a:p>
          <a:p>
            <a:pPr algn="l"/>
            <a:r>
              <a:rPr lang="sv-SE" sz="1100" b="0" i="0" dirty="0">
                <a:solidFill>
                  <a:srgbClr val="000000"/>
                </a:solidFill>
                <a:effectLst/>
                <a:latin typeface="Times New Roman" panose="02020603050405020304" pitchFamily="18" charset="0"/>
              </a:rPr>
              <a:t>· Om du har ett tillfälligt boende på Lidingö ska du bifoga ett intyg som styrker att du är tillfälligt boende, t.ex. en kopia av ditt hyreskontrakt.</a:t>
            </a:r>
          </a:p>
          <a:p>
            <a:r>
              <a:rPr lang="sv-SE" sz="1100" b="0" i="0" dirty="0">
                <a:solidFill>
                  <a:srgbClr val="000000"/>
                </a:solidFill>
                <a:effectLst/>
                <a:latin typeface="Times New Roman" panose="02020603050405020304" pitchFamily="18" charset="0"/>
              </a:rPr>
              <a:t>Om du lånar en bil ska du bifoga ett intyg om utlåning av bil som fylls i och undertecknas av bilägaren. Använd gärna blanketten "Intyg om utlåning av bil" nedan. Möjligheten att få tillstånd på en lånebil begränsas till ett lånetillfälle per kalenderår. Låneperioden ska vara minst 30 dagar och maximalt 90 dagar.</a:t>
            </a:r>
          </a:p>
          <a:p>
            <a:pPr algn="l"/>
            <a:r>
              <a:rPr lang="sv-SE" sz="1100" b="0" i="0" dirty="0">
                <a:solidFill>
                  <a:srgbClr val="000000"/>
                </a:solidFill>
                <a:effectLst/>
                <a:latin typeface="Times New Roman" panose="02020603050405020304" pitchFamily="18" charset="0"/>
              </a:rPr>
              <a:t>Administrationsavgift om 100 kr per tillstånd erläggs vid ansökan av boendeparkeringstillstånd.</a:t>
            </a:r>
          </a:p>
          <a:p>
            <a:pPr algn="l"/>
            <a:r>
              <a:rPr lang="sv-SE" sz="1100" b="0" i="0" dirty="0">
                <a:solidFill>
                  <a:srgbClr val="000000"/>
                </a:solidFill>
                <a:effectLst/>
                <a:latin typeface="Times New Roman" panose="02020603050405020304" pitchFamily="18" charset="0"/>
              </a:rPr>
              <a:t>· Digitalt tillstånd, inga fysiska biljetter.</a:t>
            </a:r>
          </a:p>
          <a:p>
            <a:pPr algn="l"/>
            <a:r>
              <a:rPr lang="sv-SE" sz="1100" b="0" i="0" dirty="0">
                <a:solidFill>
                  <a:srgbClr val="000000"/>
                </a:solidFill>
                <a:effectLst/>
                <a:latin typeface="Times New Roman" panose="02020603050405020304" pitchFamily="18" charset="0"/>
              </a:rPr>
              <a:t>· Med boendeparkeringstillstånd kan du som innehavare av tillstånd parkera ditt fordon i maximalt 14 dagar i följd.</a:t>
            </a:r>
          </a:p>
          <a:p>
            <a:endParaRPr lang="sv-SE" b="0" i="0" dirty="0">
              <a:solidFill>
                <a:srgbClr val="000000"/>
              </a:solidFill>
              <a:effectLst/>
              <a:latin typeface="Times New Roman" panose="02020603050405020304" pitchFamily="18" charset="0"/>
            </a:endParaRPr>
          </a:p>
          <a:p>
            <a:endParaRPr lang="sv-SE" dirty="0"/>
          </a:p>
        </p:txBody>
      </p:sp>
    </p:spTree>
    <p:extLst>
      <p:ext uri="{BB962C8B-B14F-4D97-AF65-F5344CB8AC3E}">
        <p14:creationId xmlns:p14="http://schemas.microsoft.com/office/powerpoint/2010/main" val="3412038416"/>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0CB49A09-CC42-4579-A01E-6D0CBAF869CC}"/>
              </a:ext>
            </a:extLst>
          </p:cNvPr>
          <p:cNvPicPr>
            <a:picLocks noChangeAspect="1"/>
          </p:cNvPicPr>
          <p:nvPr/>
        </p:nvPicPr>
        <p:blipFill>
          <a:blip r:embed="rId2"/>
          <a:stretch>
            <a:fillRect/>
          </a:stretch>
        </p:blipFill>
        <p:spPr>
          <a:xfrm>
            <a:off x="9121775" y="2521439"/>
            <a:ext cx="1466850" cy="533400"/>
          </a:xfrm>
          <a:prstGeom prst="rect">
            <a:avLst/>
          </a:prstGeom>
        </p:spPr>
      </p:pic>
      <p:pic>
        <p:nvPicPr>
          <p:cNvPr id="5" name="Bildobjekt 4">
            <a:extLst>
              <a:ext uri="{FF2B5EF4-FFF2-40B4-BE49-F238E27FC236}">
                <a16:creationId xmlns:a16="http://schemas.microsoft.com/office/drawing/2014/main" id="{1E3E23F3-7CFC-43C6-B1D3-37690F790679}"/>
              </a:ext>
            </a:extLst>
          </p:cNvPr>
          <p:cNvPicPr>
            <a:picLocks noChangeAspect="1"/>
          </p:cNvPicPr>
          <p:nvPr/>
        </p:nvPicPr>
        <p:blipFill>
          <a:blip r:embed="rId3"/>
          <a:stretch>
            <a:fillRect/>
          </a:stretch>
        </p:blipFill>
        <p:spPr>
          <a:xfrm>
            <a:off x="6403730" y="2557462"/>
            <a:ext cx="1447800" cy="581025"/>
          </a:xfrm>
          <a:prstGeom prst="rect">
            <a:avLst/>
          </a:prstGeom>
        </p:spPr>
      </p:pic>
      <p:pic>
        <p:nvPicPr>
          <p:cNvPr id="6" name="Bildobjekt 5">
            <a:extLst>
              <a:ext uri="{FF2B5EF4-FFF2-40B4-BE49-F238E27FC236}">
                <a16:creationId xmlns:a16="http://schemas.microsoft.com/office/drawing/2014/main" id="{5F9A481E-E674-48BE-A416-824FF37C8F27}"/>
              </a:ext>
            </a:extLst>
          </p:cNvPr>
          <p:cNvPicPr>
            <a:picLocks noChangeAspect="1"/>
          </p:cNvPicPr>
          <p:nvPr/>
        </p:nvPicPr>
        <p:blipFill>
          <a:blip r:embed="rId4"/>
          <a:stretch>
            <a:fillRect/>
          </a:stretch>
        </p:blipFill>
        <p:spPr>
          <a:xfrm>
            <a:off x="622035" y="1358621"/>
            <a:ext cx="1990725" cy="723900"/>
          </a:xfrm>
          <a:prstGeom prst="rect">
            <a:avLst/>
          </a:prstGeom>
        </p:spPr>
      </p:pic>
      <p:pic>
        <p:nvPicPr>
          <p:cNvPr id="7" name="Bildobjekt 6">
            <a:extLst>
              <a:ext uri="{FF2B5EF4-FFF2-40B4-BE49-F238E27FC236}">
                <a16:creationId xmlns:a16="http://schemas.microsoft.com/office/drawing/2014/main" id="{646F1072-2988-4F02-9C81-2F0E09AC3E45}"/>
              </a:ext>
            </a:extLst>
          </p:cNvPr>
          <p:cNvPicPr>
            <a:picLocks noChangeAspect="1"/>
          </p:cNvPicPr>
          <p:nvPr/>
        </p:nvPicPr>
        <p:blipFill>
          <a:blip r:embed="rId5"/>
          <a:stretch>
            <a:fillRect/>
          </a:stretch>
        </p:blipFill>
        <p:spPr>
          <a:xfrm>
            <a:off x="3452538" y="2224087"/>
            <a:ext cx="1514475" cy="666750"/>
          </a:xfrm>
          <a:prstGeom prst="rect">
            <a:avLst/>
          </a:prstGeom>
        </p:spPr>
      </p:pic>
      <p:sp>
        <p:nvSpPr>
          <p:cNvPr id="8" name="textruta 7">
            <a:extLst>
              <a:ext uri="{FF2B5EF4-FFF2-40B4-BE49-F238E27FC236}">
                <a16:creationId xmlns:a16="http://schemas.microsoft.com/office/drawing/2014/main" id="{381C6848-4BCD-4761-8211-38D572CA79AF}"/>
              </a:ext>
            </a:extLst>
          </p:cNvPr>
          <p:cNvSpPr txBox="1"/>
          <p:nvPr/>
        </p:nvSpPr>
        <p:spPr>
          <a:xfrm>
            <a:off x="3413314" y="3429000"/>
            <a:ext cx="1962397" cy="369332"/>
          </a:xfrm>
          <a:prstGeom prst="rect">
            <a:avLst/>
          </a:prstGeom>
          <a:noFill/>
        </p:spPr>
        <p:txBody>
          <a:bodyPr wrap="none" rtlCol="0">
            <a:spAutoFit/>
          </a:bodyPr>
          <a:lstStyle/>
          <a:p>
            <a:r>
              <a:rPr lang="sv-SE" dirty="0">
                <a:solidFill>
                  <a:schemeClr val="bg1"/>
                </a:solidFill>
              </a:rPr>
              <a:t>E-tjänsteplattform</a:t>
            </a:r>
          </a:p>
        </p:txBody>
      </p:sp>
      <p:sp>
        <p:nvSpPr>
          <p:cNvPr id="10" name="textruta 9">
            <a:extLst>
              <a:ext uri="{FF2B5EF4-FFF2-40B4-BE49-F238E27FC236}">
                <a16:creationId xmlns:a16="http://schemas.microsoft.com/office/drawing/2014/main" id="{2DD6149D-70AC-4F61-A1B1-3B7A86A0110A}"/>
              </a:ext>
            </a:extLst>
          </p:cNvPr>
          <p:cNvSpPr txBox="1"/>
          <p:nvPr/>
        </p:nvSpPr>
        <p:spPr>
          <a:xfrm>
            <a:off x="8924161" y="3423398"/>
            <a:ext cx="2371483" cy="369332"/>
          </a:xfrm>
          <a:prstGeom prst="rect">
            <a:avLst/>
          </a:prstGeom>
          <a:noFill/>
        </p:spPr>
        <p:txBody>
          <a:bodyPr wrap="none" rtlCol="0">
            <a:spAutoFit/>
          </a:bodyPr>
          <a:lstStyle/>
          <a:p>
            <a:r>
              <a:rPr lang="sv-SE" dirty="0">
                <a:solidFill>
                  <a:schemeClr val="bg1"/>
                </a:solidFill>
              </a:rPr>
              <a:t>Parkeringsövervakning</a:t>
            </a:r>
          </a:p>
        </p:txBody>
      </p:sp>
      <p:sp>
        <p:nvSpPr>
          <p:cNvPr id="11" name="Rektangel 10">
            <a:extLst>
              <a:ext uri="{FF2B5EF4-FFF2-40B4-BE49-F238E27FC236}">
                <a16:creationId xmlns:a16="http://schemas.microsoft.com/office/drawing/2014/main" id="{06C36029-4236-4DE8-8FC7-1FCD7FD3DB00}"/>
              </a:ext>
            </a:extLst>
          </p:cNvPr>
          <p:cNvSpPr/>
          <p:nvPr/>
        </p:nvSpPr>
        <p:spPr>
          <a:xfrm>
            <a:off x="8434981" y="2224087"/>
            <a:ext cx="1373587" cy="400110"/>
          </a:xfrm>
          <a:prstGeom prst="rect">
            <a:avLst/>
          </a:prstGeom>
          <a:noFill/>
        </p:spPr>
        <p:txBody>
          <a:bodyPr wrap="square" lIns="91440" tIns="45720" rIns="91440" bIns="45720">
            <a:spAutoFit/>
          </a:bodyPr>
          <a:lstStyle/>
          <a:p>
            <a:pPr algn="ctr"/>
            <a:r>
              <a:rPr lang="sv-SE" sz="2000" b="1" cap="none" spc="0" dirty="0">
                <a:ln/>
                <a:pattFill prst="pct90">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reflection endPos="0" dist="50800" dir="5400000" sy="-100000" algn="bl" rotWithShape="0"/>
                </a:effectLst>
              </a:rPr>
              <a:t>Paris</a:t>
            </a:r>
          </a:p>
        </p:txBody>
      </p:sp>
      <p:pic>
        <p:nvPicPr>
          <p:cNvPr id="12" name="Bildobjekt 11">
            <a:extLst>
              <a:ext uri="{FF2B5EF4-FFF2-40B4-BE49-F238E27FC236}">
                <a16:creationId xmlns:a16="http://schemas.microsoft.com/office/drawing/2014/main" id="{A1DBEF5A-D889-46A2-96BE-DA00BA25C011}"/>
              </a:ext>
            </a:extLst>
          </p:cNvPr>
          <p:cNvPicPr>
            <a:picLocks noChangeAspect="1"/>
          </p:cNvPicPr>
          <p:nvPr/>
        </p:nvPicPr>
        <p:blipFill>
          <a:blip r:embed="rId6"/>
          <a:stretch>
            <a:fillRect/>
          </a:stretch>
        </p:blipFill>
        <p:spPr>
          <a:xfrm>
            <a:off x="540940" y="2281297"/>
            <a:ext cx="2276475" cy="685800"/>
          </a:xfrm>
          <a:prstGeom prst="rect">
            <a:avLst/>
          </a:prstGeom>
        </p:spPr>
      </p:pic>
      <p:sp>
        <p:nvSpPr>
          <p:cNvPr id="14" name="Rektangel 13">
            <a:extLst>
              <a:ext uri="{FF2B5EF4-FFF2-40B4-BE49-F238E27FC236}">
                <a16:creationId xmlns:a16="http://schemas.microsoft.com/office/drawing/2014/main" id="{D3AD19EE-8DF3-4EA2-8199-115FE15CB504}"/>
              </a:ext>
            </a:extLst>
          </p:cNvPr>
          <p:cNvSpPr/>
          <p:nvPr/>
        </p:nvSpPr>
        <p:spPr>
          <a:xfrm>
            <a:off x="4619692" y="1821158"/>
            <a:ext cx="1514475" cy="400110"/>
          </a:xfrm>
          <a:prstGeom prst="rect">
            <a:avLst/>
          </a:prstGeom>
          <a:noFill/>
        </p:spPr>
        <p:txBody>
          <a:bodyPr wrap="square" lIns="91440" tIns="45720" rIns="91440" bIns="45720">
            <a:spAutoFit/>
          </a:bodyPr>
          <a:lstStyle/>
          <a:p>
            <a:pPr algn="ctr"/>
            <a:r>
              <a:rPr lang="sv-SE" sz="2000" b="1" cap="none" spc="0" dirty="0">
                <a:ln/>
                <a:pattFill prst="pct90">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reflection endPos="0" dist="50800" dir="5400000" sy="-100000" algn="bl" rotWithShape="0"/>
                </a:effectLst>
              </a:rPr>
              <a:t>Automaten</a:t>
            </a:r>
          </a:p>
        </p:txBody>
      </p:sp>
      <p:pic>
        <p:nvPicPr>
          <p:cNvPr id="15" name="Bildobjekt 14">
            <a:extLst>
              <a:ext uri="{FF2B5EF4-FFF2-40B4-BE49-F238E27FC236}">
                <a16:creationId xmlns:a16="http://schemas.microsoft.com/office/drawing/2014/main" id="{9A03918E-69DF-4AA0-840C-FC475548C277}"/>
              </a:ext>
            </a:extLst>
          </p:cNvPr>
          <p:cNvPicPr>
            <a:picLocks noChangeAspect="1"/>
          </p:cNvPicPr>
          <p:nvPr/>
        </p:nvPicPr>
        <p:blipFill>
          <a:blip r:embed="rId7"/>
          <a:stretch>
            <a:fillRect/>
          </a:stretch>
        </p:blipFill>
        <p:spPr>
          <a:xfrm>
            <a:off x="1100583" y="3213171"/>
            <a:ext cx="1156132" cy="1355465"/>
          </a:xfrm>
          <a:prstGeom prst="rect">
            <a:avLst/>
          </a:prstGeom>
        </p:spPr>
      </p:pic>
      <p:cxnSp>
        <p:nvCxnSpPr>
          <p:cNvPr id="17" name="Rak pilkoppling 16">
            <a:extLst>
              <a:ext uri="{FF2B5EF4-FFF2-40B4-BE49-F238E27FC236}">
                <a16:creationId xmlns:a16="http://schemas.microsoft.com/office/drawing/2014/main" id="{CBBB5188-3987-43AF-886A-0B5219C5261D}"/>
              </a:ext>
            </a:extLst>
          </p:cNvPr>
          <p:cNvCxnSpPr>
            <a:stCxn id="15" idx="3"/>
          </p:cNvCxnSpPr>
          <p:nvPr/>
        </p:nvCxnSpPr>
        <p:spPr>
          <a:xfrm flipV="1">
            <a:off x="2256715" y="2890837"/>
            <a:ext cx="1195823" cy="100006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9" name="Rak pilkoppling 18">
            <a:extLst>
              <a:ext uri="{FF2B5EF4-FFF2-40B4-BE49-F238E27FC236}">
                <a16:creationId xmlns:a16="http://schemas.microsoft.com/office/drawing/2014/main" id="{23979516-B3CB-4A7B-9C8E-DBA9B4F82E65}"/>
              </a:ext>
            </a:extLst>
          </p:cNvPr>
          <p:cNvCxnSpPr>
            <a:stCxn id="12" idx="3"/>
            <a:endCxn id="7" idx="1"/>
          </p:cNvCxnSpPr>
          <p:nvPr/>
        </p:nvCxnSpPr>
        <p:spPr>
          <a:xfrm flipV="1">
            <a:off x="2817415" y="2557462"/>
            <a:ext cx="635123" cy="6673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1" name="Rak pilkoppling 20">
            <a:extLst>
              <a:ext uri="{FF2B5EF4-FFF2-40B4-BE49-F238E27FC236}">
                <a16:creationId xmlns:a16="http://schemas.microsoft.com/office/drawing/2014/main" id="{B3DE3F18-60A4-4F6F-9A98-B124FA9ED014}"/>
              </a:ext>
            </a:extLst>
          </p:cNvPr>
          <p:cNvCxnSpPr>
            <a:stCxn id="6" idx="3"/>
          </p:cNvCxnSpPr>
          <p:nvPr/>
        </p:nvCxnSpPr>
        <p:spPr>
          <a:xfrm>
            <a:off x="2612760" y="1720571"/>
            <a:ext cx="942203" cy="67499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3" name="Rak koppling 22">
            <a:extLst>
              <a:ext uri="{FF2B5EF4-FFF2-40B4-BE49-F238E27FC236}">
                <a16:creationId xmlns:a16="http://schemas.microsoft.com/office/drawing/2014/main" id="{5BE474B5-5DA4-4B14-899B-0B4882D0C1AA}"/>
              </a:ext>
            </a:extLst>
          </p:cNvPr>
          <p:cNvCxnSpPr/>
          <p:nvPr/>
        </p:nvCxnSpPr>
        <p:spPr>
          <a:xfrm>
            <a:off x="5103845" y="2834794"/>
            <a:ext cx="129988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Rak pilkoppling 24">
            <a:extLst>
              <a:ext uri="{FF2B5EF4-FFF2-40B4-BE49-F238E27FC236}">
                <a16:creationId xmlns:a16="http://schemas.microsoft.com/office/drawing/2014/main" id="{37D6AEA6-0FB7-4C1D-8F52-3F18F9A438E6}"/>
              </a:ext>
            </a:extLst>
          </p:cNvPr>
          <p:cNvCxnSpPr>
            <a:stCxn id="5" idx="3"/>
          </p:cNvCxnSpPr>
          <p:nvPr/>
        </p:nvCxnSpPr>
        <p:spPr>
          <a:xfrm flipV="1">
            <a:off x="7851530" y="2696547"/>
            <a:ext cx="1072631" cy="15142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7" name="textruta 26">
            <a:extLst>
              <a:ext uri="{FF2B5EF4-FFF2-40B4-BE49-F238E27FC236}">
                <a16:creationId xmlns:a16="http://schemas.microsoft.com/office/drawing/2014/main" id="{4EDCD9A4-1B21-4C07-B286-453132E44DB3}"/>
              </a:ext>
            </a:extLst>
          </p:cNvPr>
          <p:cNvSpPr txBox="1"/>
          <p:nvPr/>
        </p:nvSpPr>
        <p:spPr>
          <a:xfrm>
            <a:off x="6063498" y="3401347"/>
            <a:ext cx="2255746" cy="369332"/>
          </a:xfrm>
          <a:prstGeom prst="rect">
            <a:avLst/>
          </a:prstGeom>
          <a:noFill/>
        </p:spPr>
        <p:txBody>
          <a:bodyPr wrap="none" rtlCol="0">
            <a:spAutoFit/>
          </a:bodyPr>
          <a:lstStyle/>
          <a:p>
            <a:r>
              <a:rPr lang="sv-SE" dirty="0">
                <a:solidFill>
                  <a:schemeClr val="bg1"/>
                </a:solidFill>
              </a:rPr>
              <a:t>Integrationsplattform</a:t>
            </a:r>
          </a:p>
        </p:txBody>
      </p:sp>
      <p:sp>
        <p:nvSpPr>
          <p:cNvPr id="30" name="textruta 29">
            <a:extLst>
              <a:ext uri="{FF2B5EF4-FFF2-40B4-BE49-F238E27FC236}">
                <a16:creationId xmlns:a16="http://schemas.microsoft.com/office/drawing/2014/main" id="{0A582BED-F9C9-43EC-8FC3-E90F1D0FA04E}"/>
              </a:ext>
            </a:extLst>
          </p:cNvPr>
          <p:cNvSpPr txBox="1"/>
          <p:nvPr/>
        </p:nvSpPr>
        <p:spPr>
          <a:xfrm>
            <a:off x="772180" y="4074293"/>
            <a:ext cx="1795684" cy="369332"/>
          </a:xfrm>
          <a:prstGeom prst="rect">
            <a:avLst/>
          </a:prstGeom>
          <a:noFill/>
        </p:spPr>
        <p:txBody>
          <a:bodyPr wrap="none" rtlCol="0">
            <a:spAutoFit/>
          </a:bodyPr>
          <a:lstStyle/>
          <a:p>
            <a:r>
              <a:rPr lang="sv-SE">
                <a:solidFill>
                  <a:schemeClr val="bg1"/>
                </a:solidFill>
              </a:rPr>
              <a:t>Internt datalager</a:t>
            </a:r>
            <a:endParaRPr lang="sv-SE" dirty="0">
              <a:solidFill>
                <a:schemeClr val="bg1"/>
              </a:solidFill>
            </a:endParaRPr>
          </a:p>
        </p:txBody>
      </p:sp>
    </p:spTree>
    <p:extLst>
      <p:ext uri="{BB962C8B-B14F-4D97-AF65-F5344CB8AC3E}">
        <p14:creationId xmlns:p14="http://schemas.microsoft.com/office/powerpoint/2010/main" val="3783367807"/>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42078840-7D74-4AC0-AF12-2D06140D0522}"/>
              </a:ext>
            </a:extLst>
          </p:cNvPr>
          <p:cNvPicPr>
            <a:picLocks noChangeAspect="1"/>
          </p:cNvPicPr>
          <p:nvPr/>
        </p:nvPicPr>
        <p:blipFill>
          <a:blip r:embed="rId2"/>
          <a:stretch>
            <a:fillRect/>
          </a:stretch>
        </p:blipFill>
        <p:spPr>
          <a:xfrm>
            <a:off x="1764868" y="167950"/>
            <a:ext cx="7593736" cy="6012035"/>
          </a:xfrm>
          <a:prstGeom prst="rect">
            <a:avLst/>
          </a:prstGeom>
        </p:spPr>
      </p:pic>
    </p:spTree>
    <p:extLst>
      <p:ext uri="{BB962C8B-B14F-4D97-AF65-F5344CB8AC3E}">
        <p14:creationId xmlns:p14="http://schemas.microsoft.com/office/powerpoint/2010/main" val="1613901595"/>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37C3D89E-770B-49D4-972F-AAC7279264D4}"/>
              </a:ext>
            </a:extLst>
          </p:cNvPr>
          <p:cNvPicPr>
            <a:picLocks noChangeAspect="1"/>
          </p:cNvPicPr>
          <p:nvPr/>
        </p:nvPicPr>
        <p:blipFill>
          <a:blip r:embed="rId2"/>
          <a:stretch>
            <a:fillRect/>
          </a:stretch>
        </p:blipFill>
        <p:spPr>
          <a:xfrm>
            <a:off x="2558382" y="158620"/>
            <a:ext cx="6294564" cy="5979836"/>
          </a:xfrm>
          <a:prstGeom prst="rect">
            <a:avLst/>
          </a:prstGeom>
          <a:noFill/>
          <a:effectLst>
            <a:softEdge rad="0"/>
          </a:effectLst>
        </p:spPr>
      </p:pic>
      <p:pic>
        <p:nvPicPr>
          <p:cNvPr id="5" name="Bildobjekt 4">
            <a:extLst>
              <a:ext uri="{FF2B5EF4-FFF2-40B4-BE49-F238E27FC236}">
                <a16:creationId xmlns:a16="http://schemas.microsoft.com/office/drawing/2014/main" id="{DDAB68A5-265F-4F62-9809-CCB2E1E926C7}"/>
              </a:ext>
            </a:extLst>
          </p:cNvPr>
          <p:cNvPicPr>
            <a:picLocks noChangeAspect="1"/>
          </p:cNvPicPr>
          <p:nvPr/>
        </p:nvPicPr>
        <p:blipFill>
          <a:blip r:embed="rId3"/>
          <a:stretch>
            <a:fillRect/>
          </a:stretch>
        </p:blipFill>
        <p:spPr>
          <a:xfrm>
            <a:off x="2485379" y="135562"/>
            <a:ext cx="6390763" cy="6069295"/>
          </a:xfrm>
          <a:prstGeom prst="rect">
            <a:avLst/>
          </a:prstGeom>
        </p:spPr>
      </p:pic>
    </p:spTree>
    <p:extLst>
      <p:ext uri="{BB962C8B-B14F-4D97-AF65-F5344CB8AC3E}">
        <p14:creationId xmlns:p14="http://schemas.microsoft.com/office/powerpoint/2010/main" val="601819829"/>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8FDD9318-5EB5-4EA3-A323-F17B6C8269AF}"/>
              </a:ext>
            </a:extLst>
          </p:cNvPr>
          <p:cNvPicPr>
            <a:picLocks noChangeAspect="1"/>
          </p:cNvPicPr>
          <p:nvPr/>
        </p:nvPicPr>
        <p:blipFill>
          <a:blip r:embed="rId2"/>
          <a:stretch>
            <a:fillRect/>
          </a:stretch>
        </p:blipFill>
        <p:spPr>
          <a:xfrm>
            <a:off x="1499546" y="733049"/>
            <a:ext cx="9192908" cy="5391902"/>
          </a:xfrm>
          <a:prstGeom prst="rect">
            <a:avLst/>
          </a:prstGeom>
        </p:spPr>
      </p:pic>
    </p:spTree>
    <p:extLst>
      <p:ext uri="{BB962C8B-B14F-4D97-AF65-F5344CB8AC3E}">
        <p14:creationId xmlns:p14="http://schemas.microsoft.com/office/powerpoint/2010/main" val="1014772934"/>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D678929E-813B-42D9-8D2B-4A151C33653D}"/>
              </a:ext>
            </a:extLst>
          </p:cNvPr>
          <p:cNvPicPr>
            <a:picLocks noChangeAspect="1"/>
          </p:cNvPicPr>
          <p:nvPr/>
        </p:nvPicPr>
        <p:blipFill>
          <a:blip r:embed="rId2"/>
          <a:stretch>
            <a:fillRect/>
          </a:stretch>
        </p:blipFill>
        <p:spPr>
          <a:xfrm>
            <a:off x="1676092" y="138214"/>
            <a:ext cx="7831801" cy="6075975"/>
          </a:xfrm>
          <a:prstGeom prst="rect">
            <a:avLst/>
          </a:prstGeom>
        </p:spPr>
      </p:pic>
    </p:spTree>
    <p:extLst>
      <p:ext uri="{BB962C8B-B14F-4D97-AF65-F5344CB8AC3E}">
        <p14:creationId xmlns:p14="http://schemas.microsoft.com/office/powerpoint/2010/main" val="2655185543"/>
      </p:ext>
    </p:extLst>
  </p:cSld>
  <p:clrMapOvr>
    <a:masterClrMapping/>
  </p:clrMapOvr>
  <p:transition spd="med">
    <p:fade/>
  </p:transition>
</p:sld>
</file>

<file path=ppt/tags/tag1.xml><?xml version="1.0" encoding="utf-8"?>
<p:tagLst xmlns:a="http://schemas.openxmlformats.org/drawingml/2006/main" xmlns:r="http://schemas.openxmlformats.org/officeDocument/2006/relationships" xmlns:p="http://schemas.openxmlformats.org/presentationml/2006/main">
  <p:tag name="TEXTCOLOR" val="0"/>
</p:tagLst>
</file>

<file path=ppt/tags/tag2.xml><?xml version="1.0" encoding="utf-8"?>
<p:tagLst xmlns:a="http://schemas.openxmlformats.org/drawingml/2006/main" xmlns:r="http://schemas.openxmlformats.org/officeDocument/2006/relationships" xmlns:p="http://schemas.openxmlformats.org/presentationml/2006/main">
  <p:tag name="TEXTCOLOR" val="0"/>
</p:tagLst>
</file>

<file path=ppt/tags/tag3.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heme/theme1.xml><?xml version="1.0" encoding="utf-8"?>
<a:theme xmlns:a="http://schemas.openxmlformats.org/drawingml/2006/main" name="Lidingö stad - INTERN AAK bred">
  <a:themeElements>
    <a:clrScheme name="Lidingö ny-18">
      <a:dk1>
        <a:srgbClr val="000000"/>
      </a:dk1>
      <a:lt1>
        <a:srgbClr val="FFFFFF"/>
      </a:lt1>
      <a:dk2>
        <a:srgbClr val="333333"/>
      </a:dk2>
      <a:lt2>
        <a:srgbClr val="C7CEC2"/>
      </a:lt2>
      <a:accent1>
        <a:srgbClr val="0099B5"/>
      </a:accent1>
      <a:accent2>
        <a:srgbClr val="D75E00"/>
      </a:accent2>
      <a:accent3>
        <a:srgbClr val="286300"/>
      </a:accent3>
      <a:accent4>
        <a:srgbClr val="D82190"/>
      </a:accent4>
      <a:accent5>
        <a:srgbClr val="C90202"/>
      </a:accent5>
      <a:accent6>
        <a:srgbClr val="007DB3"/>
      </a:accent6>
      <a:hlink>
        <a:srgbClr val="007CB2"/>
      </a:hlink>
      <a:folHlink>
        <a:srgbClr val="707271"/>
      </a:folHlink>
    </a:clrScheme>
    <a:fontScheme name="Skymning">
      <a:maj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Välkommen till Lidingö SVENSK Maj 2020" id="{C91F9FED-71E3-4053-BE3B-3A30764579C8}" vid="{E6AD6A8F-EF9B-463D-8AAE-CF4C4C6E165D}"/>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B11ADDEAEAF5834D9D83F0ABAA037619" ma:contentTypeVersion="11" ma:contentTypeDescription="Skapa ett nytt dokument." ma:contentTypeScope="" ma:versionID="270953a449a0571c7c1be7d60dc1ec7e">
  <xsd:schema xmlns:xsd="http://www.w3.org/2001/XMLSchema" xmlns:xs="http://www.w3.org/2001/XMLSchema" xmlns:p="http://schemas.microsoft.com/office/2006/metadata/properties" xmlns:ns2="9fd5cc5a-f9ba-404b-b3a4-cd259a1dc088" xmlns:ns3="83d2fd88-328a-4e65-881f-3a0ed3e529c5" targetNamespace="http://schemas.microsoft.com/office/2006/metadata/properties" ma:root="true" ma:fieldsID="dcab234509740b93cd36e1a74076d9f8" ns2:_="" ns3:_="">
    <xsd:import namespace="9fd5cc5a-f9ba-404b-b3a4-cd259a1dc088"/>
    <xsd:import namespace="83d2fd88-328a-4e65-881f-3a0ed3e529c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d5cc5a-f9ba-404b-b3a4-cd259a1dc08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3d2fd88-328a-4e65-881f-3a0ed3e529c5" elementFormDefault="qualified">
    <xsd:import namespace="http://schemas.microsoft.com/office/2006/documentManagement/types"/>
    <xsd:import namespace="http://schemas.microsoft.com/office/infopath/2007/PartnerControls"/>
    <xsd:element name="SharedWithUsers" ma:index="17"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Delat med informa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93806B3-4DE4-4B53-A4DC-909D9462B9B5}">
  <ds:schemaRefs>
    <ds:schemaRef ds:uri="http://schemas.microsoft.com/sharepoint/v3/contenttype/forms"/>
  </ds:schemaRefs>
</ds:datastoreItem>
</file>

<file path=customXml/itemProps2.xml><?xml version="1.0" encoding="utf-8"?>
<ds:datastoreItem xmlns:ds="http://schemas.openxmlformats.org/officeDocument/2006/customXml" ds:itemID="{5672BCB0-5B8C-43A0-9609-5513DBB5D6F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fd5cc5a-f9ba-404b-b3a4-cd259a1dc088"/>
    <ds:schemaRef ds:uri="83d2fd88-328a-4e65-881f-3a0ed3e529c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065D606-366F-4BF5-8BC8-E241CCDA7D59}">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147</TotalTime>
  <Words>401</Words>
  <Application>Microsoft Office PowerPoint</Application>
  <PresentationFormat>Widescreen</PresentationFormat>
  <Paragraphs>40</Paragraphs>
  <Slides>15</Slides>
  <Notes>1</Notes>
  <HiddenSlides>0</HiddenSlides>
  <MMClips>1</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Lidingö stad - INTERN AAK bred</vt:lpstr>
      <vt:lpstr>PowerPoint Presentation</vt:lpstr>
      <vt:lpstr>Boendeparkering</vt:lpstr>
      <vt:lpstr>PowerPoint Presentation</vt:lpstr>
      <vt:lpstr>Tillståndsregler för boendeparkering på Lidingö</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Kostnader</vt:lpstr>
      <vt:lpstr>Välkommen till Lidingö</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Per-Johan Gelotte</dc:creator>
  <cp:lastModifiedBy>Per-Johan Gelotte</cp:lastModifiedBy>
  <cp:revision>4</cp:revision>
  <dcterms:created xsi:type="dcterms:W3CDTF">2020-11-17T17:00:07Z</dcterms:created>
  <dcterms:modified xsi:type="dcterms:W3CDTF">2022-05-06T12:09:37Z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0x010100B11ADDEAEAF5834D9D83F0ABAA037619</vt:lpwstr>
  </property>
</Properties>
</file>